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64"/>
  </p:notesMasterIdLst>
  <p:sldIdLst>
    <p:sldId id="256" r:id="rId2"/>
    <p:sldId id="258" r:id="rId3"/>
    <p:sldId id="297" r:id="rId4"/>
    <p:sldId id="259" r:id="rId5"/>
    <p:sldId id="298" r:id="rId6"/>
    <p:sldId id="299" r:id="rId7"/>
    <p:sldId id="267" r:id="rId8"/>
    <p:sldId id="300" r:id="rId9"/>
    <p:sldId id="302" r:id="rId10"/>
    <p:sldId id="301" r:id="rId11"/>
    <p:sldId id="304" r:id="rId12"/>
    <p:sldId id="305" r:id="rId13"/>
    <p:sldId id="306" r:id="rId14"/>
    <p:sldId id="308" r:id="rId15"/>
    <p:sldId id="307" r:id="rId16"/>
    <p:sldId id="345" r:id="rId17"/>
    <p:sldId id="309" r:id="rId18"/>
    <p:sldId id="310" r:id="rId19"/>
    <p:sldId id="311" r:id="rId20"/>
    <p:sldId id="346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2" r:id="rId41"/>
    <p:sldId id="331" r:id="rId42"/>
    <p:sldId id="333" r:id="rId43"/>
    <p:sldId id="347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4" r:id="rId54"/>
    <p:sldId id="348" r:id="rId55"/>
    <p:sldId id="349" r:id="rId56"/>
    <p:sldId id="352" r:id="rId57"/>
    <p:sldId id="353" r:id="rId58"/>
    <p:sldId id="354" r:id="rId59"/>
    <p:sldId id="355" r:id="rId60"/>
    <p:sldId id="357" r:id="rId61"/>
    <p:sldId id="358" r:id="rId62"/>
    <p:sldId id="359" r:id="rId63"/>
  </p:sldIdLst>
  <p:sldSz cx="9144000" cy="5143500" type="screen16x9"/>
  <p:notesSz cx="6858000" cy="9144000"/>
  <p:embeddedFontLst>
    <p:embeddedFont>
      <p:font typeface="Albert Sans" panose="020B0604020202020204" charset="0"/>
      <p:regular r:id="rId65"/>
      <p:bold r:id="rId66"/>
      <p:italic r:id="rId67"/>
      <p:boldItalic r:id="rId68"/>
    </p:embeddedFont>
    <p:embeddedFont>
      <p:font typeface="Capriola" panose="020B0604020202020204" charset="0"/>
      <p:regular r:id="rId69"/>
    </p:embeddedFont>
    <p:embeddedFont>
      <p:font typeface="Raleway" panose="020F0502020204030204" pitchFamily="2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452"/>
    <a:srgbClr val="EFD1DD"/>
    <a:srgbClr val="595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04D5BC-7E9E-4484-B074-892D421EE6BB}">
  <a:tblStyle styleId="{3404D5BC-7E9E-4484-B074-892D421EE6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New%20Microsoft%20Excel%20Workshee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New%20Microsoft%20Excel%20Workshee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New%20Microsoft%20Excel%20Work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New%20Microsoft%20Excel%20Work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New%20Microsoft%20Excel%20Workshe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New%20Microsoft%20Excel%20Workshe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New%20Microsoft%20Excel%20Workshee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New%20Microsoft%20Excel%20Workshe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esktop\New%20Microsoft%20Excel%20Workshee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1F-4BA1-BACE-AB9EC1414C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1F-4BA1-BACE-AB9EC1414C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1F-4BA1-BACE-AB9EC1414C7C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1F-4BA1-BACE-AB9EC1414C7C}"/>
              </c:ext>
            </c:extLst>
          </c:dPt>
          <c:dPt>
            <c:idx val="4"/>
            <c:bubble3D val="0"/>
            <c:spPr>
              <a:solidFill>
                <a:srgbClr val="F49452"/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1F-4BA1-BACE-AB9EC1414C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Hospitality</c:v>
                </c:pt>
                <c:pt idx="1">
                  <c:v>IT</c:v>
                </c:pt>
                <c:pt idx="2">
                  <c:v>Healthcare</c:v>
                </c:pt>
                <c:pt idx="3">
                  <c:v>Education</c:v>
                </c:pt>
                <c:pt idx="4">
                  <c:v>Banking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0.22</c:v>
                </c:pt>
                <c:pt idx="2">
                  <c:v>0.2</c:v>
                </c:pt>
                <c:pt idx="3">
                  <c:v>0.18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1F-4BA1-BACE-AB9EC1414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Sample Data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Workplace Bias</c:v>
                </c:pt>
                <c:pt idx="2">
                  <c:v>Work-Life Balance</c:v>
                </c:pt>
                <c:pt idx="3">
                  <c:v>Lack of Opportunities</c:v>
                </c:pt>
                <c:pt idx="4">
                  <c:v>Organizational Support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1">
                  <c:v>0.8</c:v>
                </c:pt>
                <c:pt idx="2">
                  <c:v>0.7</c:v>
                </c:pt>
                <c:pt idx="3">
                  <c:v>0.75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C-4E5D-861B-2702EEC4D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85422384"/>
        <c:axId val="18854228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1">
                        <c:v>Workplace Bias</c:v>
                      </c:pt>
                      <c:pt idx="2">
                        <c:v>Work-Life Balance</c:v>
                      </c:pt>
                      <c:pt idx="3">
                        <c:v>Lack of Opportunities</c:v>
                      </c:pt>
                      <c:pt idx="4">
                        <c:v>Organizational Support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E4C-4E5D-861B-2702EEC4DAB4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1">
                        <c:v>Workplace Bias</c:v>
                      </c:pt>
                      <c:pt idx="2">
                        <c:v>Work-Life Balance</c:v>
                      </c:pt>
                      <c:pt idx="3">
                        <c:v>Lack of Opportunities</c:v>
                      </c:pt>
                      <c:pt idx="4">
                        <c:v>Organizational Support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E4C-4E5D-861B-2702EEC4DAB4}"/>
                  </c:ext>
                </c:extLst>
              </c15:ser>
            </c15:filteredBarSeries>
          </c:ext>
        </c:extLst>
      </c:barChart>
      <c:catAx>
        <c:axId val="188542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422864"/>
        <c:crosses val="autoZero"/>
        <c:auto val="1"/>
        <c:lblAlgn val="ctr"/>
        <c:lblOffset val="100"/>
        <c:noMultiLvlLbl val="0"/>
      </c:catAx>
      <c:valAx>
        <c:axId val="1885422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42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400" b="0" i="0" u="none" strike="noStrike" baseline="0"/>
              <a:t>Impact of Organizational Support on Career Growth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N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Impact Level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Training &amp; Development</c:v>
                </c:pt>
                <c:pt idx="1">
                  <c:v>Mentorship Programs</c:v>
                </c:pt>
                <c:pt idx="2">
                  <c:v>Flexible Work Policies</c:v>
                </c:pt>
                <c:pt idx="3">
                  <c:v>Equal Opportunities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9E42-44A4-9B71-99CBE20692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Training &amp; Development</c:v>
                </c:pt>
                <c:pt idx="1">
                  <c:v>Mentorship Programs</c:v>
                </c:pt>
                <c:pt idx="2">
                  <c:v>Flexible Work Policies</c:v>
                </c:pt>
                <c:pt idx="3">
                  <c:v>Equal Opportunities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85</c:v>
                </c:pt>
                <c:pt idx="1">
                  <c:v>80</c:v>
                </c:pt>
                <c:pt idx="2">
                  <c:v>75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42-44A4-9B71-99CBE2069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8672992"/>
        <c:axId val="12986768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Training &amp; Development</c:v>
                      </c:pt>
                      <c:pt idx="1">
                        <c:v>Mentorship Programs</c:v>
                      </c:pt>
                      <c:pt idx="2">
                        <c:v>Flexible Work Policies</c:v>
                      </c:pt>
                      <c:pt idx="3">
                        <c:v>Equal Opportunities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E42-44A4-9B71-99CBE20692A9}"/>
                  </c:ext>
                </c:extLst>
              </c15:ser>
            </c15:filteredBarSeries>
          </c:ext>
        </c:extLst>
      </c:barChart>
      <c:catAx>
        <c:axId val="129867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676832"/>
        <c:crosses val="autoZero"/>
        <c:auto val="1"/>
        <c:lblAlgn val="ctr"/>
        <c:lblOffset val="100"/>
        <c:noMultiLvlLbl val="0"/>
      </c:catAx>
      <c:valAx>
        <c:axId val="1298676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67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 Leaders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Banking</c:v>
                </c:pt>
                <c:pt idx="1">
                  <c:v>Healthcare</c:v>
                </c:pt>
                <c:pt idx="2">
                  <c:v>IT Services</c:v>
                </c:pt>
                <c:pt idx="3">
                  <c:v>Education</c:v>
                </c:pt>
                <c:pt idx="4">
                  <c:v>Hospitality</c:v>
                </c:pt>
                <c:pt idx="5">
                  <c:v>Other Sectors</c:v>
                </c:pt>
                <c:pt idx="6">
                  <c:v>Total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12</c:v>
                </c:pt>
                <c:pt idx="6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7-42D1-B800-AF37EA813A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Employees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Banking</c:v>
                </c:pt>
                <c:pt idx="1">
                  <c:v>Healthcare</c:v>
                </c:pt>
                <c:pt idx="2">
                  <c:v>IT Services</c:v>
                </c:pt>
                <c:pt idx="3">
                  <c:v>Education</c:v>
                </c:pt>
                <c:pt idx="4">
                  <c:v>Hospitality</c:v>
                </c:pt>
                <c:pt idx="5">
                  <c:v>Other Sectors</c:v>
                </c:pt>
                <c:pt idx="6">
                  <c:v>Total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</c:v>
                </c:pt>
                <c:pt idx="1">
                  <c:v>20</c:v>
                </c:pt>
                <c:pt idx="2">
                  <c:v>22</c:v>
                </c:pt>
                <c:pt idx="3">
                  <c:v>18</c:v>
                </c:pt>
                <c:pt idx="4">
                  <c:v>25</c:v>
                </c:pt>
                <c:pt idx="5">
                  <c:v>5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97-42D1-B800-AF37EA813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812447"/>
        <c:axId val="538809567"/>
      </c:barChart>
      <c:catAx>
        <c:axId val="53881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809567"/>
        <c:crosses val="autoZero"/>
        <c:auto val="1"/>
        <c:lblAlgn val="ctr"/>
        <c:lblOffset val="100"/>
        <c:noMultiLvlLbl val="0"/>
      </c:catAx>
      <c:valAx>
        <c:axId val="538809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81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Age Distribution of Employee 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21–30</c:v>
                </c:pt>
                <c:pt idx="1">
                  <c:v>31–40</c:v>
                </c:pt>
                <c:pt idx="2">
                  <c:v>41–50</c:v>
                </c:pt>
                <c:pt idx="3">
                  <c:v>51+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40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60-4964-A4EE-9DBFA201AA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47226432"/>
        <c:axId val="847221632"/>
      </c:barChart>
      <c:catAx>
        <c:axId val="847226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Age Group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221632"/>
        <c:crosses val="autoZero"/>
        <c:auto val="1"/>
        <c:lblAlgn val="ctr"/>
        <c:lblOffset val="100"/>
        <c:noMultiLvlLbl val="0"/>
      </c:catAx>
      <c:valAx>
        <c:axId val="8472216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Number of 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22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GENDER DISTRIBUTION OF EMPLOYEERESPONDENTS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A2-425F-956F-A53F58EBCA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A2-425F-956F-A53F58EBCA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Sheet1!$A$2:$B$2</c:f>
              <c:numCache>
                <c:formatCode>0%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A2-425F-956F-A53F58EBC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Sheet1!$D$28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D4-4D04-9DF8-01543817FF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D4-4D04-9DF8-01543817FF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D4-4D04-9DF8-01543817FF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D4-4D04-9DF8-01543817FF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Sheet1!$C$29:$C$32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Average</c:v>
                </c:pt>
                <c:pt idx="3">
                  <c:v>Poor</c:v>
                </c:pt>
              </c:strCache>
            </c:strRef>
          </c:cat>
          <c:val>
            <c:numRef>
              <c:f>Sheet1!$D$29:$D$32</c:f>
              <c:numCache>
                <c:formatCode>0%</c:formatCode>
                <c:ptCount val="4"/>
                <c:pt idx="0">
                  <c:v>0.54</c:v>
                </c:pt>
                <c:pt idx="1">
                  <c:v>0.32</c:v>
                </c:pt>
                <c:pt idx="2">
                  <c:v>0.11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D4-4D04-9DF8-01543817FF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Sheet1!$E$41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86-4921-BA35-03A6F14D3E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86-4921-BA35-03A6F14D3E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86-4921-BA35-03A6F14D3E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86-4921-BA35-03A6F14D3E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Sheet1!$D$42:$D$45</c:f>
              <c:strCache>
                <c:ptCount val="4"/>
                <c:pt idx="0">
                  <c:v>Highly approachable</c:v>
                </c:pt>
                <c:pt idx="1">
                  <c:v>Somewhat approachable</c:v>
                </c:pt>
                <c:pt idx="2">
                  <c:v>Rarely approachable</c:v>
                </c:pt>
                <c:pt idx="3">
                  <c:v>Not approachable</c:v>
                </c:pt>
              </c:strCache>
            </c:strRef>
          </c:cat>
          <c:val>
            <c:numRef>
              <c:f>Sheet1!$E$42:$E$45</c:f>
              <c:numCache>
                <c:formatCode>0%</c:formatCode>
                <c:ptCount val="4"/>
                <c:pt idx="0">
                  <c:v>0.6</c:v>
                </c:pt>
                <c:pt idx="1">
                  <c:v>0.28000000000000003</c:v>
                </c:pt>
                <c:pt idx="2">
                  <c:v>0.1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86-4921-BA35-03A6F14D3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Sheet1!$J$45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87-4A9C-9BA3-9081E94EA0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87-4A9C-9BA3-9081E94EA0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87-4A9C-9BA3-9081E94EA0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87-4A9C-9BA3-9081E94EA0F0}"/>
              </c:ext>
            </c:extLst>
          </c:dPt>
          <c:dPt>
            <c:idx val="4"/>
            <c:bubble3D val="0"/>
            <c:spPr>
              <a:solidFill>
                <a:srgbClr val="F4945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87-4A9C-9BA3-9081E94EA0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Sheet1!$I$46:$I$50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Sheet1!$J$46:$J$50</c:f>
              <c:numCache>
                <c:formatCode>0%</c:formatCode>
                <c:ptCount val="5"/>
                <c:pt idx="0">
                  <c:v>0.47</c:v>
                </c:pt>
                <c:pt idx="1">
                  <c:v>0.38</c:v>
                </c:pt>
                <c:pt idx="2">
                  <c:v>0.09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7-4A9C-9BA3-9081E94EA0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Sheet1!$D$58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3C-4920-B32E-A6D6ADF4A6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3C-4920-B32E-A6D6ADF4A6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3C-4920-B32E-A6D6ADF4A6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3C-4920-B32E-A6D6ADF4A68F}"/>
              </c:ext>
            </c:extLst>
          </c:dPt>
          <c:dPt>
            <c:idx val="4"/>
            <c:bubble3D val="0"/>
            <c:spPr>
              <a:solidFill>
                <a:srgbClr val="F4945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3C-4920-B32E-A6D6ADF4A6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Sheet1!$C$59:$C$63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Sheet1!$D$59:$D$63</c:f>
              <c:numCache>
                <c:formatCode>0%</c:formatCode>
                <c:ptCount val="5"/>
                <c:pt idx="0">
                  <c:v>0.45</c:v>
                </c:pt>
                <c:pt idx="1">
                  <c:v>0.4</c:v>
                </c:pt>
                <c:pt idx="2">
                  <c:v>0.1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3C-4920-B32E-A6D6ADF4A6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Rating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IT</c:v>
                </c:pt>
                <c:pt idx="1">
                  <c:v>Education</c:v>
                </c:pt>
                <c:pt idx="2">
                  <c:v>Hospitality</c:v>
                </c:pt>
                <c:pt idx="3">
                  <c:v>Healthcare</c:v>
                </c:pt>
                <c:pt idx="4">
                  <c:v>Banking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4.3600000000000003</c:v>
                </c:pt>
                <c:pt idx="1">
                  <c:v>4.41</c:v>
                </c:pt>
                <c:pt idx="2">
                  <c:v>4.1500000000000004</c:v>
                </c:pt>
                <c:pt idx="3">
                  <c:v>4.0199999999999996</c:v>
                </c:pt>
                <c:pt idx="4">
                  <c:v>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D7-411A-83EA-DC21ECFBA3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47835247"/>
        <c:axId val="1847836687"/>
      </c:barChart>
      <c:catAx>
        <c:axId val="18478352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Sector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836687"/>
        <c:crosses val="autoZero"/>
        <c:auto val="1"/>
        <c:lblAlgn val="ctr"/>
        <c:lblOffset val="100"/>
        <c:noMultiLvlLbl val="0"/>
      </c:catAx>
      <c:valAx>
        <c:axId val="1847836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/>
                  <a:t> Mean Ratings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835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79DE1-5A4E-4A54-ABA5-6F4A9E9EF14F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8DD2CE5-BE0F-435E-9924-8F65022B1B35}">
      <dgm:prSet phldrT="[Text]"/>
      <dgm:spPr/>
      <dgm:t>
        <a:bodyPr/>
        <a:lstStyle/>
        <a:p>
          <a:r>
            <a:rPr lang="en-IN" dirty="0"/>
            <a:t>Define Research
Objectives</a:t>
          </a:r>
        </a:p>
      </dgm:t>
    </dgm:pt>
    <dgm:pt modelId="{325F0A4B-27FA-4604-BCDA-07D7AB978E0D}" type="parTrans" cxnId="{A1E72892-7BD6-4109-9482-8A9839BDC0E6}">
      <dgm:prSet/>
      <dgm:spPr/>
      <dgm:t>
        <a:bodyPr/>
        <a:lstStyle/>
        <a:p>
          <a:endParaRPr lang="en-IN"/>
        </a:p>
      </dgm:t>
    </dgm:pt>
    <dgm:pt modelId="{AACB9E39-A5FF-4CC5-8A88-612E39F8BF0C}" type="sibTrans" cxnId="{A1E72892-7BD6-4109-9482-8A9839BDC0E6}">
      <dgm:prSet/>
      <dgm:spPr/>
      <dgm:t>
        <a:bodyPr/>
        <a:lstStyle/>
        <a:p>
          <a:endParaRPr lang="en-IN"/>
        </a:p>
      </dgm:t>
    </dgm:pt>
    <dgm:pt modelId="{3817D6E8-CA0C-4417-B9D7-487008467F0B}">
      <dgm:prSet phldrT="[Text]"/>
      <dgm:spPr/>
      <dgm:t>
        <a:bodyPr/>
        <a:lstStyle/>
        <a:p>
          <a:r>
            <a:rPr lang="en-IN" dirty="0"/>
            <a:t>Select Research
Design</a:t>
          </a:r>
        </a:p>
      </dgm:t>
    </dgm:pt>
    <dgm:pt modelId="{A46C1A81-8A6F-4350-98AF-B2E948411FFE}" type="parTrans" cxnId="{76C38F39-E129-4CC7-9675-8059EACF3AEC}">
      <dgm:prSet/>
      <dgm:spPr/>
      <dgm:t>
        <a:bodyPr/>
        <a:lstStyle/>
        <a:p>
          <a:endParaRPr lang="en-IN"/>
        </a:p>
      </dgm:t>
    </dgm:pt>
    <dgm:pt modelId="{7CDE197F-21F0-4922-94EE-B5EE9634DD89}" type="sibTrans" cxnId="{76C38F39-E129-4CC7-9675-8059EACF3AEC}">
      <dgm:prSet/>
      <dgm:spPr/>
      <dgm:t>
        <a:bodyPr/>
        <a:lstStyle/>
        <a:p>
          <a:endParaRPr lang="en-IN"/>
        </a:p>
      </dgm:t>
    </dgm:pt>
    <dgm:pt modelId="{B2E1939F-D640-49F2-8624-B60BFA980CD3}">
      <dgm:prSet phldrT="[Text]" custT="1"/>
      <dgm:spPr/>
      <dgm:t>
        <a:bodyPr/>
        <a:lstStyle/>
        <a:p>
          <a:r>
            <a:rPr lang="en-IN" sz="1000" dirty="0"/>
            <a:t>Mixed-Methods
Approach(Qualitative
+ Quantitative)</a:t>
          </a:r>
        </a:p>
      </dgm:t>
    </dgm:pt>
    <dgm:pt modelId="{D45DE0B7-70B4-4F0D-AE3E-3605C8F741B0}" type="parTrans" cxnId="{04F35FE2-D964-45E4-9F0C-CF6171430F24}">
      <dgm:prSet/>
      <dgm:spPr/>
      <dgm:t>
        <a:bodyPr/>
        <a:lstStyle/>
        <a:p>
          <a:endParaRPr lang="en-IN"/>
        </a:p>
      </dgm:t>
    </dgm:pt>
    <dgm:pt modelId="{C4AE6202-2C0E-4BA0-A360-9F06CD8D3CC6}" type="sibTrans" cxnId="{04F35FE2-D964-45E4-9F0C-CF6171430F24}">
      <dgm:prSet/>
      <dgm:spPr/>
      <dgm:t>
        <a:bodyPr/>
        <a:lstStyle/>
        <a:p>
          <a:endParaRPr lang="en-IN"/>
        </a:p>
      </dgm:t>
    </dgm:pt>
    <dgm:pt modelId="{F03A454D-F5FA-41A4-B7AE-DF5D32E53D46}">
      <dgm:prSet phldrT="[Text]" custT="1"/>
      <dgm:spPr/>
      <dgm:t>
        <a:bodyPr/>
        <a:lstStyle/>
        <a:p>
          <a:pPr algn="ctr"/>
          <a:r>
            <a:rPr lang="en-US" sz="1000" dirty="0"/>
            <a:t>Test </a:t>
          </a:r>
          <a:r>
            <a:rPr lang="en-IN" sz="1000" dirty="0"/>
            <a:t>questionnaire</a:t>
          </a:r>
          <a:r>
            <a:rPr lang="en-US" sz="1000" dirty="0"/>
            <a:t> on small group device as needed</a:t>
          </a:r>
          <a:endParaRPr lang="en-IN" sz="1000" dirty="0"/>
        </a:p>
      </dgm:t>
    </dgm:pt>
    <dgm:pt modelId="{38E625A4-E81E-4614-83C7-95CDEDD80D4F}" type="parTrans" cxnId="{195132E8-007E-4702-BAB7-A1FCEC06AA15}">
      <dgm:prSet/>
      <dgm:spPr/>
      <dgm:t>
        <a:bodyPr/>
        <a:lstStyle/>
        <a:p>
          <a:endParaRPr lang="en-IN"/>
        </a:p>
      </dgm:t>
    </dgm:pt>
    <dgm:pt modelId="{B925DC3E-221B-49EC-A717-703005D7895F}" type="sibTrans" cxnId="{195132E8-007E-4702-BAB7-A1FCEC06AA15}">
      <dgm:prSet/>
      <dgm:spPr/>
      <dgm:t>
        <a:bodyPr/>
        <a:lstStyle/>
        <a:p>
          <a:endParaRPr lang="en-IN"/>
        </a:p>
      </dgm:t>
    </dgm:pt>
    <dgm:pt modelId="{8DE01749-2D37-4E73-B799-B14E5416C5FA}">
      <dgm:prSet phldrT="[Text]"/>
      <dgm:spPr/>
      <dgm:t>
        <a:bodyPr/>
        <a:lstStyle/>
        <a:p>
          <a:r>
            <a:rPr lang="en-US" dirty="0"/>
            <a:t>Develop
Research
Instruments
</a:t>
          </a:r>
          <a:endParaRPr lang="en-IN" dirty="0"/>
        </a:p>
      </dgm:t>
    </dgm:pt>
    <dgm:pt modelId="{D8FD6E28-2D3B-490A-AE35-C9EF1689A7BE}" type="parTrans" cxnId="{5D876577-DC97-4470-87DD-D583383B4CB8}">
      <dgm:prSet/>
      <dgm:spPr/>
      <dgm:t>
        <a:bodyPr/>
        <a:lstStyle/>
        <a:p>
          <a:endParaRPr lang="en-IN"/>
        </a:p>
      </dgm:t>
    </dgm:pt>
    <dgm:pt modelId="{BC494A9A-BE40-46FF-B808-D7B0C478F430}" type="sibTrans" cxnId="{5D876577-DC97-4470-87DD-D583383B4CB8}">
      <dgm:prSet/>
      <dgm:spPr/>
      <dgm:t>
        <a:bodyPr/>
        <a:lstStyle/>
        <a:p>
          <a:endParaRPr lang="en-IN"/>
        </a:p>
      </dgm:t>
    </dgm:pt>
    <dgm:pt modelId="{56ED1CD1-2998-49E7-8FF0-4C1C8861895A}">
      <dgm:prSet phldrT="[Text]" custT="1"/>
      <dgm:spPr/>
      <dgm:t>
        <a:bodyPr/>
        <a:lstStyle/>
        <a:p>
          <a:r>
            <a:rPr lang="en-US" sz="1200" dirty="0"/>
            <a:t>Draft semi structure interview questions</a:t>
          </a:r>
          <a:endParaRPr lang="en-IN" sz="1200" dirty="0"/>
        </a:p>
      </dgm:t>
    </dgm:pt>
    <dgm:pt modelId="{42A3AF32-D416-49EE-A383-E789A678C43E}" type="parTrans" cxnId="{2F9D7233-C6D5-4CBE-8C2A-7E8612D17BFD}">
      <dgm:prSet/>
      <dgm:spPr/>
      <dgm:t>
        <a:bodyPr/>
        <a:lstStyle/>
        <a:p>
          <a:endParaRPr lang="en-IN"/>
        </a:p>
      </dgm:t>
    </dgm:pt>
    <dgm:pt modelId="{A8B9BAE2-F1A0-43B9-BB98-EE6E558CA893}" type="sibTrans" cxnId="{2F9D7233-C6D5-4CBE-8C2A-7E8612D17BFD}">
      <dgm:prSet/>
      <dgm:spPr/>
      <dgm:t>
        <a:bodyPr/>
        <a:lstStyle/>
        <a:p>
          <a:endParaRPr lang="en-IN"/>
        </a:p>
      </dgm:t>
    </dgm:pt>
    <dgm:pt modelId="{4453D0A5-1457-43AA-8AEB-10AEB2949060}">
      <dgm:prSet phldrT="[Text]"/>
      <dgm:spPr/>
      <dgm:t>
        <a:bodyPr/>
        <a:lstStyle/>
        <a:p>
          <a:r>
            <a:rPr lang="en-US" dirty="0"/>
            <a:t>Prepare case study framework secondary data </a:t>
          </a:r>
          <a:r>
            <a:rPr lang="en-US" dirty="0" err="1"/>
            <a:t>metrix</a:t>
          </a:r>
          <a:r>
            <a:rPr lang="en-US" dirty="0"/>
            <a:t>)</a:t>
          </a:r>
          <a:endParaRPr lang="en-IN" dirty="0"/>
        </a:p>
      </dgm:t>
    </dgm:pt>
    <dgm:pt modelId="{A236AE81-7679-499F-A92D-DF1120F39320}" type="parTrans" cxnId="{B43C77AF-5806-45BE-86A4-7D2BFC591010}">
      <dgm:prSet/>
      <dgm:spPr/>
      <dgm:t>
        <a:bodyPr/>
        <a:lstStyle/>
        <a:p>
          <a:endParaRPr lang="en-IN"/>
        </a:p>
      </dgm:t>
    </dgm:pt>
    <dgm:pt modelId="{7FF9BBF9-5597-494A-AC5B-8045A21E7BC5}" type="sibTrans" cxnId="{B43C77AF-5806-45BE-86A4-7D2BFC591010}">
      <dgm:prSet/>
      <dgm:spPr/>
      <dgm:t>
        <a:bodyPr/>
        <a:lstStyle/>
        <a:p>
          <a:endParaRPr lang="en-IN"/>
        </a:p>
      </dgm:t>
    </dgm:pt>
    <dgm:pt modelId="{249FA696-CD3A-4A84-B7A0-B21C12A6B493}">
      <dgm:prSet phldrT="[Text]"/>
      <dgm:spPr/>
      <dgm:t>
        <a:bodyPr/>
        <a:lstStyle/>
        <a:p>
          <a:r>
            <a:rPr lang="en-US" dirty="0"/>
            <a:t>Sampling Design</a:t>
          </a:r>
          <a:endParaRPr lang="en-IN" dirty="0"/>
        </a:p>
      </dgm:t>
    </dgm:pt>
    <dgm:pt modelId="{E08DA616-1C86-4998-BC99-5C577B9C32D9}" type="parTrans" cxnId="{C76EFC3B-DED3-42A2-AE08-CC0F1C98BC1A}">
      <dgm:prSet/>
      <dgm:spPr/>
      <dgm:t>
        <a:bodyPr/>
        <a:lstStyle/>
        <a:p>
          <a:endParaRPr lang="en-IN"/>
        </a:p>
      </dgm:t>
    </dgm:pt>
    <dgm:pt modelId="{E6952CCA-865A-4AB9-B0CD-61C983E040AF}" type="sibTrans" cxnId="{C76EFC3B-DED3-42A2-AE08-CC0F1C98BC1A}">
      <dgm:prSet/>
      <dgm:spPr/>
      <dgm:t>
        <a:bodyPr/>
        <a:lstStyle/>
        <a:p>
          <a:endParaRPr lang="en-IN"/>
        </a:p>
      </dgm:t>
    </dgm:pt>
    <dgm:pt modelId="{D5CBD5EC-956D-43A5-87CD-428000FA25B8}">
      <dgm:prSet phldrT="[Text]"/>
      <dgm:spPr/>
      <dgm:t>
        <a:bodyPr/>
        <a:lstStyle/>
        <a:p>
          <a:r>
            <a:rPr lang="en-US" dirty="0"/>
            <a:t>Pilot testing</a:t>
          </a:r>
          <a:endParaRPr lang="en-IN" dirty="0"/>
        </a:p>
      </dgm:t>
    </dgm:pt>
    <dgm:pt modelId="{5C60E1C7-F00E-432E-AADA-7D75AC34DA39}" type="parTrans" cxnId="{CA958511-41EE-44AC-8A20-5D4BCF9DB1F7}">
      <dgm:prSet/>
      <dgm:spPr/>
      <dgm:t>
        <a:bodyPr/>
        <a:lstStyle/>
        <a:p>
          <a:endParaRPr lang="en-IN"/>
        </a:p>
      </dgm:t>
    </dgm:pt>
    <dgm:pt modelId="{7E547E31-9FAA-44B0-B17A-47C2354877A7}" type="sibTrans" cxnId="{CA958511-41EE-44AC-8A20-5D4BCF9DB1F7}">
      <dgm:prSet/>
      <dgm:spPr/>
      <dgm:t>
        <a:bodyPr/>
        <a:lstStyle/>
        <a:p>
          <a:endParaRPr lang="en-IN"/>
        </a:p>
      </dgm:t>
    </dgm:pt>
    <dgm:pt modelId="{0DB188AA-3F65-4BFC-BE30-1C79A7926A6B}">
      <dgm:prSet phldrT="[Text]"/>
      <dgm:spPr/>
      <dgm:t>
        <a:bodyPr/>
        <a:lstStyle/>
        <a:p>
          <a:r>
            <a:rPr lang="en-US" dirty="0"/>
            <a:t>Draft employee question(Likert, Open ended)</a:t>
          </a:r>
          <a:endParaRPr lang="en-IN" dirty="0"/>
        </a:p>
      </dgm:t>
    </dgm:pt>
    <dgm:pt modelId="{D2BE96F0-1F83-4EA8-8C6D-F80E3412689D}" type="parTrans" cxnId="{01DC3AE5-878C-4410-91EA-70CEFBA26463}">
      <dgm:prSet/>
      <dgm:spPr/>
      <dgm:t>
        <a:bodyPr/>
        <a:lstStyle/>
        <a:p>
          <a:endParaRPr lang="en-IN"/>
        </a:p>
      </dgm:t>
    </dgm:pt>
    <dgm:pt modelId="{2ABF07CC-C859-4E91-B3DD-A8C828B88124}" type="sibTrans" cxnId="{01DC3AE5-878C-4410-91EA-70CEFBA26463}">
      <dgm:prSet/>
      <dgm:spPr/>
      <dgm:t>
        <a:bodyPr/>
        <a:lstStyle/>
        <a:p>
          <a:endParaRPr lang="en-IN"/>
        </a:p>
      </dgm:t>
    </dgm:pt>
    <dgm:pt modelId="{5D3512DE-6585-4CCC-AA76-4A33322ECDEA}">
      <dgm:prSet phldrT="[Text]" custT="1"/>
      <dgm:spPr/>
      <dgm:t>
        <a:bodyPr/>
        <a:lstStyle/>
        <a:p>
          <a:r>
            <a:rPr lang="en-US" sz="1050" dirty="0"/>
            <a:t>Proposing sampling  Select </a:t>
          </a:r>
          <a:r>
            <a:rPr lang="en-IN" sz="1050" dirty="0"/>
            <a:t>50 Legendary </a:t>
          </a:r>
        </a:p>
      </dgm:t>
    </dgm:pt>
    <dgm:pt modelId="{569E6F35-C6B1-4C59-AC89-28E47DC734C6}" type="parTrans" cxnId="{2D764AA7-FC82-4E3A-841F-9C70ED465AD4}">
      <dgm:prSet/>
      <dgm:spPr/>
      <dgm:t>
        <a:bodyPr/>
        <a:lstStyle/>
        <a:p>
          <a:endParaRPr lang="en-IN"/>
        </a:p>
      </dgm:t>
    </dgm:pt>
    <dgm:pt modelId="{F90EB95D-AFD6-4B5D-9B27-F0D88D0510D6}" type="sibTrans" cxnId="{2D764AA7-FC82-4E3A-841F-9C70ED465AD4}">
      <dgm:prSet/>
      <dgm:spPr/>
      <dgm:t>
        <a:bodyPr/>
        <a:lstStyle/>
        <a:p>
          <a:endParaRPr lang="en-IN"/>
        </a:p>
      </dgm:t>
    </dgm:pt>
    <dgm:pt modelId="{6BDE0B9D-E201-4063-8497-56F4025E4893}">
      <dgm:prSet phldrT="[Text]" custT="1"/>
      <dgm:spPr/>
      <dgm:t>
        <a:bodyPr/>
        <a:lstStyle/>
        <a:p>
          <a:r>
            <a:rPr lang="en-US" sz="900" dirty="0"/>
            <a:t>Simple random sampling and convenience </a:t>
          </a:r>
          <a:r>
            <a:rPr lang="en-US" sz="900" dirty="0" err="1"/>
            <a:t>sampaling</a:t>
          </a:r>
          <a:r>
            <a:rPr lang="en-US" sz="900" dirty="0"/>
            <a:t> – select 100 employes</a:t>
          </a:r>
          <a:endParaRPr lang="en-IN" sz="900" dirty="0"/>
        </a:p>
      </dgm:t>
    </dgm:pt>
    <dgm:pt modelId="{940B8506-32FB-4B9D-8EB3-841044D5847C}" type="parTrans" cxnId="{71BF2B4C-9032-4E18-A70B-9BA58F7C0CA4}">
      <dgm:prSet/>
      <dgm:spPr/>
      <dgm:t>
        <a:bodyPr/>
        <a:lstStyle/>
        <a:p>
          <a:endParaRPr lang="en-IN"/>
        </a:p>
      </dgm:t>
    </dgm:pt>
    <dgm:pt modelId="{9948F7AC-7EF6-4184-84A7-F0B4ED83B852}" type="sibTrans" cxnId="{71BF2B4C-9032-4E18-A70B-9BA58F7C0CA4}">
      <dgm:prSet/>
      <dgm:spPr/>
      <dgm:t>
        <a:bodyPr/>
        <a:lstStyle/>
        <a:p>
          <a:endParaRPr lang="en-IN"/>
        </a:p>
      </dgm:t>
    </dgm:pt>
    <dgm:pt modelId="{B1B601CD-0772-4227-9727-784C7854278B}">
      <dgm:prSet phldrT="[Text]"/>
      <dgm:spPr/>
      <dgm:t>
        <a:bodyPr/>
        <a:lstStyle/>
        <a:p>
          <a:r>
            <a:rPr lang="en-US" dirty="0"/>
            <a:t>Convince sampling select case study source</a:t>
          </a:r>
          <a:endParaRPr lang="en-IN" dirty="0"/>
        </a:p>
      </dgm:t>
    </dgm:pt>
    <dgm:pt modelId="{94C35934-F421-4A78-90E1-CF7FCA427A39}" type="parTrans" cxnId="{90A3E75C-F2B5-4B85-A933-2A642630DC1F}">
      <dgm:prSet/>
      <dgm:spPr/>
      <dgm:t>
        <a:bodyPr/>
        <a:lstStyle/>
        <a:p>
          <a:endParaRPr lang="en-IN"/>
        </a:p>
      </dgm:t>
    </dgm:pt>
    <dgm:pt modelId="{AF61C1A9-DC96-45E5-AD73-DEE72D7E50B0}" type="sibTrans" cxnId="{90A3E75C-F2B5-4B85-A933-2A642630DC1F}">
      <dgm:prSet/>
      <dgm:spPr/>
      <dgm:t>
        <a:bodyPr/>
        <a:lstStyle/>
        <a:p>
          <a:endParaRPr lang="en-IN"/>
        </a:p>
      </dgm:t>
    </dgm:pt>
    <dgm:pt modelId="{4951D6FD-27F8-4788-A620-01F6264E6D19}" type="pres">
      <dgm:prSet presAssocID="{A3A79DE1-5A4E-4A54-ABA5-6F4A9E9EF14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F463285-F836-42C8-B71C-5D4DDDE6E572}" type="pres">
      <dgm:prSet presAssocID="{38DD2CE5-BE0F-435E-9924-8F65022B1B35}" presName="horFlow" presStyleCnt="0"/>
      <dgm:spPr/>
    </dgm:pt>
    <dgm:pt modelId="{C2A003F1-525D-465B-ACBF-8571564C6FA8}" type="pres">
      <dgm:prSet presAssocID="{38DD2CE5-BE0F-435E-9924-8F65022B1B35}" presName="bigChev" presStyleLbl="node1" presStyleIdx="0" presStyleCnt="5"/>
      <dgm:spPr/>
    </dgm:pt>
    <dgm:pt modelId="{A7A8D5A7-8AC4-49BB-94CD-F1EDEE551136}" type="pres">
      <dgm:prSet presAssocID="{38DD2CE5-BE0F-435E-9924-8F65022B1B35}" presName="vSp" presStyleCnt="0"/>
      <dgm:spPr/>
    </dgm:pt>
    <dgm:pt modelId="{69E41354-BEB6-43B7-AC3D-52E9B1AAAFD4}" type="pres">
      <dgm:prSet presAssocID="{3817D6E8-CA0C-4417-B9D7-487008467F0B}" presName="horFlow" presStyleCnt="0"/>
      <dgm:spPr/>
    </dgm:pt>
    <dgm:pt modelId="{74B6209C-D720-4FB8-818C-AC810C90CA46}" type="pres">
      <dgm:prSet presAssocID="{3817D6E8-CA0C-4417-B9D7-487008467F0B}" presName="bigChev" presStyleLbl="node1" presStyleIdx="1" presStyleCnt="5"/>
      <dgm:spPr/>
    </dgm:pt>
    <dgm:pt modelId="{50D45F61-457C-4A8C-AA7F-F6236133A694}" type="pres">
      <dgm:prSet presAssocID="{D45DE0B7-70B4-4F0D-AE3E-3605C8F741B0}" presName="parTrans" presStyleCnt="0"/>
      <dgm:spPr/>
    </dgm:pt>
    <dgm:pt modelId="{61DE48B2-FF8A-42B4-A11D-0F110A39B7FF}" type="pres">
      <dgm:prSet presAssocID="{B2E1939F-D640-49F2-8624-B60BFA980CD3}" presName="node" presStyleLbl="alignAccFollowNode1" presStyleIdx="0" presStyleCnt="8" custScaleX="121424">
        <dgm:presLayoutVars>
          <dgm:bulletEnabled val="1"/>
        </dgm:presLayoutVars>
      </dgm:prSet>
      <dgm:spPr/>
    </dgm:pt>
    <dgm:pt modelId="{4EA9468A-D34B-4028-8527-E345EB227C79}" type="pres">
      <dgm:prSet presAssocID="{C4AE6202-2C0E-4BA0-A360-9F06CD8D3CC6}" presName="sibTrans" presStyleCnt="0"/>
      <dgm:spPr/>
    </dgm:pt>
    <dgm:pt modelId="{C972D7CB-F6F0-4C16-ACFC-2F534F61084D}" type="pres">
      <dgm:prSet presAssocID="{F03A454D-F5FA-41A4-B7AE-DF5D32E53D46}" presName="node" presStyleLbl="alignAccFollowNode1" presStyleIdx="1" presStyleCnt="8" custScaleX="124467" custLinFactX="-91674" custLinFactY="200000" custLinFactNeighborX="-100000" custLinFactNeighborY="211593">
        <dgm:presLayoutVars>
          <dgm:bulletEnabled val="1"/>
        </dgm:presLayoutVars>
      </dgm:prSet>
      <dgm:spPr/>
    </dgm:pt>
    <dgm:pt modelId="{3749F9A0-C334-409E-8C1E-AFF7B18C802D}" type="pres">
      <dgm:prSet presAssocID="{B925DC3E-221B-49EC-A717-703005D7895F}" presName="sibTrans" presStyleCnt="0"/>
      <dgm:spPr/>
    </dgm:pt>
    <dgm:pt modelId="{DCE171A0-2157-4887-95E8-2800D9A7D55B}" type="pres">
      <dgm:prSet presAssocID="{5D3512DE-6585-4CCC-AA76-4A33322ECDEA}" presName="node" presStyleLbl="alignAccFollowNode1" presStyleIdx="2" presStyleCnt="8" custLinFactX="-186976" custLinFactY="100000" custLinFactNeighborX="-200000" custLinFactNeighborY="176663">
        <dgm:presLayoutVars>
          <dgm:bulletEnabled val="1"/>
        </dgm:presLayoutVars>
      </dgm:prSet>
      <dgm:spPr/>
    </dgm:pt>
    <dgm:pt modelId="{56C49F57-22FC-4534-BB13-B338D37B23D7}" type="pres">
      <dgm:prSet presAssocID="{F90EB95D-AFD6-4B5D-9B27-F0D88D0510D6}" presName="sibTrans" presStyleCnt="0"/>
      <dgm:spPr/>
    </dgm:pt>
    <dgm:pt modelId="{D7DEDAE8-F362-4D86-AD71-A7E05C500191}" type="pres">
      <dgm:prSet presAssocID="{6BDE0B9D-E201-4063-8497-56F4025E4893}" presName="node" presStyleLbl="alignAccFollowNode1" presStyleIdx="3" presStyleCnt="8" custScaleX="129140" custLinFactX="-186069" custLinFactY="100000" custLinFactNeighborX="-200000" custLinFactNeighborY="181198">
        <dgm:presLayoutVars>
          <dgm:bulletEnabled val="1"/>
        </dgm:presLayoutVars>
      </dgm:prSet>
      <dgm:spPr/>
    </dgm:pt>
    <dgm:pt modelId="{8B489115-7EA6-4C10-9C0B-7FF9B7E00820}" type="pres">
      <dgm:prSet presAssocID="{9948F7AC-7EF6-4184-84A7-F0B4ED83B852}" presName="sibTrans" presStyleCnt="0"/>
      <dgm:spPr/>
    </dgm:pt>
    <dgm:pt modelId="{7A8CE91E-C920-4875-B9D4-D8B62CF9BB9A}" type="pres">
      <dgm:prSet presAssocID="{B1B601CD-0772-4227-9727-784C7854278B}" presName="node" presStyleLbl="alignAccFollowNode1" presStyleIdx="4" presStyleCnt="8" custLinFactX="-185616" custLinFactY="100000" custLinFactNeighborX="-200000" custLinFactNeighborY="182331">
        <dgm:presLayoutVars>
          <dgm:bulletEnabled val="1"/>
        </dgm:presLayoutVars>
      </dgm:prSet>
      <dgm:spPr/>
    </dgm:pt>
    <dgm:pt modelId="{9D779928-53EC-40F9-AD0D-EBB52DECEE24}" type="pres">
      <dgm:prSet presAssocID="{3817D6E8-CA0C-4417-B9D7-487008467F0B}" presName="vSp" presStyleCnt="0"/>
      <dgm:spPr/>
    </dgm:pt>
    <dgm:pt modelId="{8FACBA1F-9F50-4222-AB8B-F8DBB6D63730}" type="pres">
      <dgm:prSet presAssocID="{8DE01749-2D37-4E73-B799-B14E5416C5FA}" presName="horFlow" presStyleCnt="0"/>
      <dgm:spPr/>
    </dgm:pt>
    <dgm:pt modelId="{5E3A0299-99FD-4C06-93BE-32274AB80C63}" type="pres">
      <dgm:prSet presAssocID="{8DE01749-2D37-4E73-B799-B14E5416C5FA}" presName="bigChev" presStyleLbl="node1" presStyleIdx="2" presStyleCnt="5"/>
      <dgm:spPr/>
    </dgm:pt>
    <dgm:pt modelId="{DF0AD89B-051B-4207-B9B3-AA20E5BE81E6}" type="pres">
      <dgm:prSet presAssocID="{42A3AF32-D416-49EE-A383-E789A678C43E}" presName="parTrans" presStyleCnt="0"/>
      <dgm:spPr/>
    </dgm:pt>
    <dgm:pt modelId="{1DA63F5A-8142-427B-A532-0ED847E68DA9}" type="pres">
      <dgm:prSet presAssocID="{56ED1CD1-2998-49E7-8FF0-4C1C8861895A}" presName="node" presStyleLbl="alignAccFollowNode1" presStyleIdx="5" presStyleCnt="8" custLinFactNeighborX="-1" custLinFactNeighborY="-2268">
        <dgm:presLayoutVars>
          <dgm:bulletEnabled val="1"/>
        </dgm:presLayoutVars>
      </dgm:prSet>
      <dgm:spPr/>
    </dgm:pt>
    <dgm:pt modelId="{FB0A4E7C-6A87-4729-9AF0-FBE43080DA70}" type="pres">
      <dgm:prSet presAssocID="{A8B9BAE2-F1A0-43B9-BB98-EE6E558CA893}" presName="sibTrans" presStyleCnt="0"/>
      <dgm:spPr/>
    </dgm:pt>
    <dgm:pt modelId="{AABE31D7-ED20-4C08-A750-6A9374E83358}" type="pres">
      <dgm:prSet presAssocID="{0DB188AA-3F65-4BFC-BE30-1C79A7926A6B}" presName="node" presStyleLbl="alignAccFollowNode1" presStyleIdx="6" presStyleCnt="8">
        <dgm:presLayoutVars>
          <dgm:bulletEnabled val="1"/>
        </dgm:presLayoutVars>
      </dgm:prSet>
      <dgm:spPr/>
    </dgm:pt>
    <dgm:pt modelId="{71D8E361-FA52-4EB7-B30D-A3A46DE1E0E9}" type="pres">
      <dgm:prSet presAssocID="{2ABF07CC-C859-4E91-B3DD-A8C828B88124}" presName="sibTrans" presStyleCnt="0"/>
      <dgm:spPr/>
    </dgm:pt>
    <dgm:pt modelId="{9D58C6CA-5AB1-407D-B34F-9573DA321989}" type="pres">
      <dgm:prSet presAssocID="{4453D0A5-1457-43AA-8AEB-10AEB2949060}" presName="node" presStyleLbl="alignAccFollowNode1" presStyleIdx="7" presStyleCnt="8">
        <dgm:presLayoutVars>
          <dgm:bulletEnabled val="1"/>
        </dgm:presLayoutVars>
      </dgm:prSet>
      <dgm:spPr/>
    </dgm:pt>
    <dgm:pt modelId="{D174E83E-FC6A-43B0-A27C-49F52C24349E}" type="pres">
      <dgm:prSet presAssocID="{8DE01749-2D37-4E73-B799-B14E5416C5FA}" presName="vSp" presStyleCnt="0"/>
      <dgm:spPr/>
    </dgm:pt>
    <dgm:pt modelId="{33EAA450-36A0-4306-B4CB-2FF862C3F419}" type="pres">
      <dgm:prSet presAssocID="{249FA696-CD3A-4A84-B7A0-B21C12A6B493}" presName="horFlow" presStyleCnt="0"/>
      <dgm:spPr/>
    </dgm:pt>
    <dgm:pt modelId="{A84F3292-1952-41E7-A3D9-532E6B62061C}" type="pres">
      <dgm:prSet presAssocID="{249FA696-CD3A-4A84-B7A0-B21C12A6B493}" presName="bigChev" presStyleLbl="node1" presStyleIdx="3" presStyleCnt="5"/>
      <dgm:spPr/>
    </dgm:pt>
    <dgm:pt modelId="{0372CED8-9848-40E2-8E81-C45993B9D198}" type="pres">
      <dgm:prSet presAssocID="{249FA696-CD3A-4A84-B7A0-B21C12A6B493}" presName="vSp" presStyleCnt="0"/>
      <dgm:spPr/>
    </dgm:pt>
    <dgm:pt modelId="{12B03727-660E-43AE-8E9C-7333A554D89B}" type="pres">
      <dgm:prSet presAssocID="{D5CBD5EC-956D-43A5-87CD-428000FA25B8}" presName="horFlow" presStyleCnt="0"/>
      <dgm:spPr/>
    </dgm:pt>
    <dgm:pt modelId="{48DC086C-950E-4CB7-9BEE-20419AD92C79}" type="pres">
      <dgm:prSet presAssocID="{D5CBD5EC-956D-43A5-87CD-428000FA25B8}" presName="bigChev" presStyleLbl="node1" presStyleIdx="4" presStyleCnt="5"/>
      <dgm:spPr/>
    </dgm:pt>
  </dgm:ptLst>
  <dgm:cxnLst>
    <dgm:cxn modelId="{0231A604-0C20-4E81-8247-82062143D591}" type="presOf" srcId="{A3A79DE1-5A4E-4A54-ABA5-6F4A9E9EF14F}" destId="{4951D6FD-27F8-4788-A620-01F6264E6D19}" srcOrd="0" destOrd="0" presId="urn:microsoft.com/office/officeart/2005/8/layout/lProcess3"/>
    <dgm:cxn modelId="{CA958511-41EE-44AC-8A20-5D4BCF9DB1F7}" srcId="{A3A79DE1-5A4E-4A54-ABA5-6F4A9E9EF14F}" destId="{D5CBD5EC-956D-43A5-87CD-428000FA25B8}" srcOrd="4" destOrd="0" parTransId="{5C60E1C7-F00E-432E-AADA-7D75AC34DA39}" sibTransId="{7E547E31-9FAA-44B0-B17A-47C2354877A7}"/>
    <dgm:cxn modelId="{7C176118-EF53-485B-9CCA-5305F933E752}" type="presOf" srcId="{6BDE0B9D-E201-4063-8497-56F4025E4893}" destId="{D7DEDAE8-F362-4D86-AD71-A7E05C500191}" srcOrd="0" destOrd="0" presId="urn:microsoft.com/office/officeart/2005/8/layout/lProcess3"/>
    <dgm:cxn modelId="{8836BD23-47EB-492A-B431-383A64E33D85}" type="presOf" srcId="{8DE01749-2D37-4E73-B799-B14E5416C5FA}" destId="{5E3A0299-99FD-4C06-93BE-32274AB80C63}" srcOrd="0" destOrd="0" presId="urn:microsoft.com/office/officeart/2005/8/layout/lProcess3"/>
    <dgm:cxn modelId="{A398AF24-C175-4AB1-A123-FA68F51DD67F}" type="presOf" srcId="{249FA696-CD3A-4A84-B7A0-B21C12A6B493}" destId="{A84F3292-1952-41E7-A3D9-532E6B62061C}" srcOrd="0" destOrd="0" presId="urn:microsoft.com/office/officeart/2005/8/layout/lProcess3"/>
    <dgm:cxn modelId="{2F9D7233-C6D5-4CBE-8C2A-7E8612D17BFD}" srcId="{8DE01749-2D37-4E73-B799-B14E5416C5FA}" destId="{56ED1CD1-2998-49E7-8FF0-4C1C8861895A}" srcOrd="0" destOrd="0" parTransId="{42A3AF32-D416-49EE-A383-E789A678C43E}" sibTransId="{A8B9BAE2-F1A0-43B9-BB98-EE6E558CA893}"/>
    <dgm:cxn modelId="{76C38F39-E129-4CC7-9675-8059EACF3AEC}" srcId="{A3A79DE1-5A4E-4A54-ABA5-6F4A9E9EF14F}" destId="{3817D6E8-CA0C-4417-B9D7-487008467F0B}" srcOrd="1" destOrd="0" parTransId="{A46C1A81-8A6F-4350-98AF-B2E948411FFE}" sibTransId="{7CDE197F-21F0-4922-94EE-B5EE9634DD89}"/>
    <dgm:cxn modelId="{C76EFC3B-DED3-42A2-AE08-CC0F1C98BC1A}" srcId="{A3A79DE1-5A4E-4A54-ABA5-6F4A9E9EF14F}" destId="{249FA696-CD3A-4A84-B7A0-B21C12A6B493}" srcOrd="3" destOrd="0" parTransId="{E08DA616-1C86-4998-BC99-5C577B9C32D9}" sibTransId="{E6952CCA-865A-4AB9-B0CD-61C983E040AF}"/>
    <dgm:cxn modelId="{90A3E75C-F2B5-4B85-A933-2A642630DC1F}" srcId="{3817D6E8-CA0C-4417-B9D7-487008467F0B}" destId="{B1B601CD-0772-4227-9727-784C7854278B}" srcOrd="4" destOrd="0" parTransId="{94C35934-F421-4A78-90E1-CF7FCA427A39}" sibTransId="{AF61C1A9-DC96-45E5-AD73-DEE72D7E50B0}"/>
    <dgm:cxn modelId="{71BF2B4C-9032-4E18-A70B-9BA58F7C0CA4}" srcId="{3817D6E8-CA0C-4417-B9D7-487008467F0B}" destId="{6BDE0B9D-E201-4063-8497-56F4025E4893}" srcOrd="3" destOrd="0" parTransId="{940B8506-32FB-4B9D-8EB3-841044D5847C}" sibTransId="{9948F7AC-7EF6-4184-84A7-F0B4ED83B852}"/>
    <dgm:cxn modelId="{5D876577-DC97-4470-87DD-D583383B4CB8}" srcId="{A3A79DE1-5A4E-4A54-ABA5-6F4A9E9EF14F}" destId="{8DE01749-2D37-4E73-B799-B14E5416C5FA}" srcOrd="2" destOrd="0" parTransId="{D8FD6E28-2D3B-490A-AE35-C9EF1689A7BE}" sibTransId="{BC494A9A-BE40-46FF-B808-D7B0C478F430}"/>
    <dgm:cxn modelId="{1140188E-21CB-4D28-8E84-B49E481601B3}" type="presOf" srcId="{38DD2CE5-BE0F-435E-9924-8F65022B1B35}" destId="{C2A003F1-525D-465B-ACBF-8571564C6FA8}" srcOrd="0" destOrd="0" presId="urn:microsoft.com/office/officeart/2005/8/layout/lProcess3"/>
    <dgm:cxn modelId="{A1E72892-7BD6-4109-9482-8A9839BDC0E6}" srcId="{A3A79DE1-5A4E-4A54-ABA5-6F4A9E9EF14F}" destId="{38DD2CE5-BE0F-435E-9924-8F65022B1B35}" srcOrd="0" destOrd="0" parTransId="{325F0A4B-27FA-4604-BCDA-07D7AB978E0D}" sibTransId="{AACB9E39-A5FF-4CC5-8A88-612E39F8BF0C}"/>
    <dgm:cxn modelId="{36442894-C01E-4D51-8F5B-6B3BCB463AAF}" type="presOf" srcId="{4453D0A5-1457-43AA-8AEB-10AEB2949060}" destId="{9D58C6CA-5AB1-407D-B34F-9573DA321989}" srcOrd="0" destOrd="0" presId="urn:microsoft.com/office/officeart/2005/8/layout/lProcess3"/>
    <dgm:cxn modelId="{87B0A0A1-E9CF-4116-A55C-4AAFA8FCD9F2}" type="presOf" srcId="{F03A454D-F5FA-41A4-B7AE-DF5D32E53D46}" destId="{C972D7CB-F6F0-4C16-ACFC-2F534F61084D}" srcOrd="0" destOrd="0" presId="urn:microsoft.com/office/officeart/2005/8/layout/lProcess3"/>
    <dgm:cxn modelId="{2D764AA7-FC82-4E3A-841F-9C70ED465AD4}" srcId="{3817D6E8-CA0C-4417-B9D7-487008467F0B}" destId="{5D3512DE-6585-4CCC-AA76-4A33322ECDEA}" srcOrd="2" destOrd="0" parTransId="{569E6F35-C6B1-4C59-AC89-28E47DC734C6}" sibTransId="{F90EB95D-AFD6-4B5D-9B27-F0D88D0510D6}"/>
    <dgm:cxn modelId="{B43C77AF-5806-45BE-86A4-7D2BFC591010}" srcId="{8DE01749-2D37-4E73-B799-B14E5416C5FA}" destId="{4453D0A5-1457-43AA-8AEB-10AEB2949060}" srcOrd="2" destOrd="0" parTransId="{A236AE81-7679-499F-A92D-DF1120F39320}" sibTransId="{7FF9BBF9-5597-494A-AC5B-8045A21E7BC5}"/>
    <dgm:cxn modelId="{999257B0-40AD-4826-8FD9-A68196C9050F}" type="presOf" srcId="{3817D6E8-CA0C-4417-B9D7-487008467F0B}" destId="{74B6209C-D720-4FB8-818C-AC810C90CA46}" srcOrd="0" destOrd="0" presId="urn:microsoft.com/office/officeart/2005/8/layout/lProcess3"/>
    <dgm:cxn modelId="{619DF6CB-7623-4131-AE10-B823AE401464}" type="presOf" srcId="{56ED1CD1-2998-49E7-8FF0-4C1C8861895A}" destId="{1DA63F5A-8142-427B-A532-0ED847E68DA9}" srcOrd="0" destOrd="0" presId="urn:microsoft.com/office/officeart/2005/8/layout/lProcess3"/>
    <dgm:cxn modelId="{C63875D2-6A0D-43D2-A33C-5D78A148CC3A}" type="presOf" srcId="{D5CBD5EC-956D-43A5-87CD-428000FA25B8}" destId="{48DC086C-950E-4CB7-9BEE-20419AD92C79}" srcOrd="0" destOrd="0" presId="urn:microsoft.com/office/officeart/2005/8/layout/lProcess3"/>
    <dgm:cxn modelId="{F5FB6CDB-7F37-42D9-8BE8-8A378B6D7142}" type="presOf" srcId="{B2E1939F-D640-49F2-8624-B60BFA980CD3}" destId="{61DE48B2-FF8A-42B4-A11D-0F110A39B7FF}" srcOrd="0" destOrd="0" presId="urn:microsoft.com/office/officeart/2005/8/layout/lProcess3"/>
    <dgm:cxn modelId="{BA2485DF-F673-411A-8310-2F899DFE59A0}" type="presOf" srcId="{0DB188AA-3F65-4BFC-BE30-1C79A7926A6B}" destId="{AABE31D7-ED20-4C08-A750-6A9374E83358}" srcOrd="0" destOrd="0" presId="urn:microsoft.com/office/officeart/2005/8/layout/lProcess3"/>
    <dgm:cxn modelId="{04F35FE2-D964-45E4-9F0C-CF6171430F24}" srcId="{3817D6E8-CA0C-4417-B9D7-487008467F0B}" destId="{B2E1939F-D640-49F2-8624-B60BFA980CD3}" srcOrd="0" destOrd="0" parTransId="{D45DE0B7-70B4-4F0D-AE3E-3605C8F741B0}" sibTransId="{C4AE6202-2C0E-4BA0-A360-9F06CD8D3CC6}"/>
    <dgm:cxn modelId="{96AFE3E2-5822-40E7-8C7E-B0EEAFCB7FD7}" type="presOf" srcId="{5D3512DE-6585-4CCC-AA76-4A33322ECDEA}" destId="{DCE171A0-2157-4887-95E8-2800D9A7D55B}" srcOrd="0" destOrd="0" presId="urn:microsoft.com/office/officeart/2005/8/layout/lProcess3"/>
    <dgm:cxn modelId="{01DC3AE5-878C-4410-91EA-70CEFBA26463}" srcId="{8DE01749-2D37-4E73-B799-B14E5416C5FA}" destId="{0DB188AA-3F65-4BFC-BE30-1C79A7926A6B}" srcOrd="1" destOrd="0" parTransId="{D2BE96F0-1F83-4EA8-8C6D-F80E3412689D}" sibTransId="{2ABF07CC-C859-4E91-B3DD-A8C828B88124}"/>
    <dgm:cxn modelId="{195132E8-007E-4702-BAB7-A1FCEC06AA15}" srcId="{3817D6E8-CA0C-4417-B9D7-487008467F0B}" destId="{F03A454D-F5FA-41A4-B7AE-DF5D32E53D46}" srcOrd="1" destOrd="0" parTransId="{38E625A4-E81E-4614-83C7-95CDEDD80D4F}" sibTransId="{B925DC3E-221B-49EC-A717-703005D7895F}"/>
    <dgm:cxn modelId="{10A095F2-3C49-4CF7-8C6C-6F18D94264AE}" type="presOf" srcId="{B1B601CD-0772-4227-9727-784C7854278B}" destId="{7A8CE91E-C920-4875-B9D4-D8B62CF9BB9A}" srcOrd="0" destOrd="0" presId="urn:microsoft.com/office/officeart/2005/8/layout/lProcess3"/>
    <dgm:cxn modelId="{8FF5C3D8-546E-45EA-8048-BD974F1BA498}" type="presParOf" srcId="{4951D6FD-27F8-4788-A620-01F6264E6D19}" destId="{AF463285-F836-42C8-B71C-5D4DDDE6E572}" srcOrd="0" destOrd="0" presId="urn:microsoft.com/office/officeart/2005/8/layout/lProcess3"/>
    <dgm:cxn modelId="{F7A39CD0-EF81-489F-B40D-A3AC756C3B4C}" type="presParOf" srcId="{AF463285-F836-42C8-B71C-5D4DDDE6E572}" destId="{C2A003F1-525D-465B-ACBF-8571564C6FA8}" srcOrd="0" destOrd="0" presId="urn:microsoft.com/office/officeart/2005/8/layout/lProcess3"/>
    <dgm:cxn modelId="{19FE5608-21C0-40DD-BECC-119E2A9B5170}" type="presParOf" srcId="{4951D6FD-27F8-4788-A620-01F6264E6D19}" destId="{A7A8D5A7-8AC4-49BB-94CD-F1EDEE551136}" srcOrd="1" destOrd="0" presId="urn:microsoft.com/office/officeart/2005/8/layout/lProcess3"/>
    <dgm:cxn modelId="{7B49AF9D-20E9-48AD-8493-D7972E618A44}" type="presParOf" srcId="{4951D6FD-27F8-4788-A620-01F6264E6D19}" destId="{69E41354-BEB6-43B7-AC3D-52E9B1AAAFD4}" srcOrd="2" destOrd="0" presId="urn:microsoft.com/office/officeart/2005/8/layout/lProcess3"/>
    <dgm:cxn modelId="{827A6CB5-FDDE-4117-8256-77700C4E2230}" type="presParOf" srcId="{69E41354-BEB6-43B7-AC3D-52E9B1AAAFD4}" destId="{74B6209C-D720-4FB8-818C-AC810C90CA46}" srcOrd="0" destOrd="0" presId="urn:microsoft.com/office/officeart/2005/8/layout/lProcess3"/>
    <dgm:cxn modelId="{639481AB-7903-4350-9A6C-C06555254EC9}" type="presParOf" srcId="{69E41354-BEB6-43B7-AC3D-52E9B1AAAFD4}" destId="{50D45F61-457C-4A8C-AA7F-F6236133A694}" srcOrd="1" destOrd="0" presId="urn:microsoft.com/office/officeart/2005/8/layout/lProcess3"/>
    <dgm:cxn modelId="{1627690D-9A15-4B48-B4CC-9A59E14CDC92}" type="presParOf" srcId="{69E41354-BEB6-43B7-AC3D-52E9B1AAAFD4}" destId="{61DE48B2-FF8A-42B4-A11D-0F110A39B7FF}" srcOrd="2" destOrd="0" presId="urn:microsoft.com/office/officeart/2005/8/layout/lProcess3"/>
    <dgm:cxn modelId="{EF43807C-62E6-4F54-A5A8-BBEA2B3B2538}" type="presParOf" srcId="{69E41354-BEB6-43B7-AC3D-52E9B1AAAFD4}" destId="{4EA9468A-D34B-4028-8527-E345EB227C79}" srcOrd="3" destOrd="0" presId="urn:microsoft.com/office/officeart/2005/8/layout/lProcess3"/>
    <dgm:cxn modelId="{C4841B1C-2A3E-4727-AE20-BCD5B28EBA74}" type="presParOf" srcId="{69E41354-BEB6-43B7-AC3D-52E9B1AAAFD4}" destId="{C972D7CB-F6F0-4C16-ACFC-2F534F61084D}" srcOrd="4" destOrd="0" presId="urn:microsoft.com/office/officeart/2005/8/layout/lProcess3"/>
    <dgm:cxn modelId="{7B90A62B-9EBC-461C-BB08-42DAB53BDC9C}" type="presParOf" srcId="{69E41354-BEB6-43B7-AC3D-52E9B1AAAFD4}" destId="{3749F9A0-C334-409E-8C1E-AFF7B18C802D}" srcOrd="5" destOrd="0" presId="urn:microsoft.com/office/officeart/2005/8/layout/lProcess3"/>
    <dgm:cxn modelId="{519F1611-44E1-4572-8B87-E3098A4695E5}" type="presParOf" srcId="{69E41354-BEB6-43B7-AC3D-52E9B1AAAFD4}" destId="{DCE171A0-2157-4887-95E8-2800D9A7D55B}" srcOrd="6" destOrd="0" presId="urn:microsoft.com/office/officeart/2005/8/layout/lProcess3"/>
    <dgm:cxn modelId="{57B35DB8-C332-44C2-A2CD-9C0DB2B6C3C5}" type="presParOf" srcId="{69E41354-BEB6-43B7-AC3D-52E9B1AAAFD4}" destId="{56C49F57-22FC-4534-BB13-B338D37B23D7}" srcOrd="7" destOrd="0" presId="urn:microsoft.com/office/officeart/2005/8/layout/lProcess3"/>
    <dgm:cxn modelId="{0B673CD8-D984-4BCB-8BE7-A429911A1A70}" type="presParOf" srcId="{69E41354-BEB6-43B7-AC3D-52E9B1AAAFD4}" destId="{D7DEDAE8-F362-4D86-AD71-A7E05C500191}" srcOrd="8" destOrd="0" presId="urn:microsoft.com/office/officeart/2005/8/layout/lProcess3"/>
    <dgm:cxn modelId="{396A4949-FC87-40F5-B497-4DB228CFD4D0}" type="presParOf" srcId="{69E41354-BEB6-43B7-AC3D-52E9B1AAAFD4}" destId="{8B489115-7EA6-4C10-9C0B-7FF9B7E00820}" srcOrd="9" destOrd="0" presId="urn:microsoft.com/office/officeart/2005/8/layout/lProcess3"/>
    <dgm:cxn modelId="{96A3E97F-3BE7-43D8-8F8F-0EC28576391E}" type="presParOf" srcId="{69E41354-BEB6-43B7-AC3D-52E9B1AAAFD4}" destId="{7A8CE91E-C920-4875-B9D4-D8B62CF9BB9A}" srcOrd="10" destOrd="0" presId="urn:microsoft.com/office/officeart/2005/8/layout/lProcess3"/>
    <dgm:cxn modelId="{DF1ECC80-598D-4A51-9A2E-4D2F1D7EDF54}" type="presParOf" srcId="{4951D6FD-27F8-4788-A620-01F6264E6D19}" destId="{9D779928-53EC-40F9-AD0D-EBB52DECEE24}" srcOrd="3" destOrd="0" presId="urn:microsoft.com/office/officeart/2005/8/layout/lProcess3"/>
    <dgm:cxn modelId="{7363103F-B7B2-4A47-843D-F49EE0BB4293}" type="presParOf" srcId="{4951D6FD-27F8-4788-A620-01F6264E6D19}" destId="{8FACBA1F-9F50-4222-AB8B-F8DBB6D63730}" srcOrd="4" destOrd="0" presId="urn:microsoft.com/office/officeart/2005/8/layout/lProcess3"/>
    <dgm:cxn modelId="{589B1124-E0D7-4EA6-8C79-3AEF6D261999}" type="presParOf" srcId="{8FACBA1F-9F50-4222-AB8B-F8DBB6D63730}" destId="{5E3A0299-99FD-4C06-93BE-32274AB80C63}" srcOrd="0" destOrd="0" presId="urn:microsoft.com/office/officeart/2005/8/layout/lProcess3"/>
    <dgm:cxn modelId="{A3B22C22-107F-485B-9059-22A5C56949FD}" type="presParOf" srcId="{8FACBA1F-9F50-4222-AB8B-F8DBB6D63730}" destId="{DF0AD89B-051B-4207-B9B3-AA20E5BE81E6}" srcOrd="1" destOrd="0" presId="urn:microsoft.com/office/officeart/2005/8/layout/lProcess3"/>
    <dgm:cxn modelId="{5E345BFE-40C6-4785-AA79-BE6D5DF4C55A}" type="presParOf" srcId="{8FACBA1F-9F50-4222-AB8B-F8DBB6D63730}" destId="{1DA63F5A-8142-427B-A532-0ED847E68DA9}" srcOrd="2" destOrd="0" presId="urn:microsoft.com/office/officeart/2005/8/layout/lProcess3"/>
    <dgm:cxn modelId="{295BD5DF-15B8-4F3D-899E-5A32A24E9CFE}" type="presParOf" srcId="{8FACBA1F-9F50-4222-AB8B-F8DBB6D63730}" destId="{FB0A4E7C-6A87-4729-9AF0-FBE43080DA70}" srcOrd="3" destOrd="0" presId="urn:microsoft.com/office/officeart/2005/8/layout/lProcess3"/>
    <dgm:cxn modelId="{54C2A37A-65EB-4C1D-8627-6A1CC733CD31}" type="presParOf" srcId="{8FACBA1F-9F50-4222-AB8B-F8DBB6D63730}" destId="{AABE31D7-ED20-4C08-A750-6A9374E83358}" srcOrd="4" destOrd="0" presId="urn:microsoft.com/office/officeart/2005/8/layout/lProcess3"/>
    <dgm:cxn modelId="{7963A6A0-5A55-48A2-8538-F85F833A4B37}" type="presParOf" srcId="{8FACBA1F-9F50-4222-AB8B-F8DBB6D63730}" destId="{71D8E361-FA52-4EB7-B30D-A3A46DE1E0E9}" srcOrd="5" destOrd="0" presId="urn:microsoft.com/office/officeart/2005/8/layout/lProcess3"/>
    <dgm:cxn modelId="{E1A34A81-244E-43CF-B207-4C6B132EEB93}" type="presParOf" srcId="{8FACBA1F-9F50-4222-AB8B-F8DBB6D63730}" destId="{9D58C6CA-5AB1-407D-B34F-9573DA321989}" srcOrd="6" destOrd="0" presId="urn:microsoft.com/office/officeart/2005/8/layout/lProcess3"/>
    <dgm:cxn modelId="{9FB787AF-9D53-40EC-898B-D01E88400296}" type="presParOf" srcId="{4951D6FD-27F8-4788-A620-01F6264E6D19}" destId="{D174E83E-FC6A-43B0-A27C-49F52C24349E}" srcOrd="5" destOrd="0" presId="urn:microsoft.com/office/officeart/2005/8/layout/lProcess3"/>
    <dgm:cxn modelId="{08E51B21-B94E-410D-A217-585F8CD6C783}" type="presParOf" srcId="{4951D6FD-27F8-4788-A620-01F6264E6D19}" destId="{33EAA450-36A0-4306-B4CB-2FF862C3F419}" srcOrd="6" destOrd="0" presId="urn:microsoft.com/office/officeart/2005/8/layout/lProcess3"/>
    <dgm:cxn modelId="{1D88D4C9-935A-4B72-85A2-4D47B5CC58C5}" type="presParOf" srcId="{33EAA450-36A0-4306-B4CB-2FF862C3F419}" destId="{A84F3292-1952-41E7-A3D9-532E6B62061C}" srcOrd="0" destOrd="0" presId="urn:microsoft.com/office/officeart/2005/8/layout/lProcess3"/>
    <dgm:cxn modelId="{7B8B6DD5-9315-4127-9AAF-209ADA55DF82}" type="presParOf" srcId="{4951D6FD-27F8-4788-A620-01F6264E6D19}" destId="{0372CED8-9848-40E2-8E81-C45993B9D198}" srcOrd="7" destOrd="0" presId="urn:microsoft.com/office/officeart/2005/8/layout/lProcess3"/>
    <dgm:cxn modelId="{CDBAAA74-13B1-442F-9EF3-971A79912867}" type="presParOf" srcId="{4951D6FD-27F8-4788-A620-01F6264E6D19}" destId="{12B03727-660E-43AE-8E9C-7333A554D89B}" srcOrd="8" destOrd="0" presId="urn:microsoft.com/office/officeart/2005/8/layout/lProcess3"/>
    <dgm:cxn modelId="{7467A13B-B85F-4DE2-AF65-EF009C7357FB}" type="presParOf" srcId="{12B03727-660E-43AE-8E9C-7333A554D89B}" destId="{48DC086C-950E-4CB7-9BEE-20419AD92C7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53988-BB62-4931-8F63-842D38419F75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020EBC6-AEFE-4F4E-B6E3-1DA56D8D0AB9}">
      <dgm:prSet phldrT="[Text]" custT="1"/>
      <dgm:spPr/>
      <dgm:t>
        <a:bodyPr/>
        <a:lstStyle/>
        <a:p>
          <a:r>
            <a:rPr lang="en-IN" sz="900" dirty="0"/>
            <a:t>Finalize
Instruments</a:t>
          </a:r>
        </a:p>
      </dgm:t>
    </dgm:pt>
    <dgm:pt modelId="{63025A07-C4E7-4A64-A9B3-71557BF79130}" type="parTrans" cxnId="{34887060-2E2D-4D28-B149-F5B479F96264}">
      <dgm:prSet/>
      <dgm:spPr/>
      <dgm:t>
        <a:bodyPr/>
        <a:lstStyle/>
        <a:p>
          <a:endParaRPr lang="en-IN"/>
        </a:p>
      </dgm:t>
    </dgm:pt>
    <dgm:pt modelId="{9BEBC9D0-AD5E-4E84-846A-806F100BA55B}" type="sibTrans" cxnId="{34887060-2E2D-4D28-B149-F5B479F96264}">
      <dgm:prSet/>
      <dgm:spPr/>
      <dgm:t>
        <a:bodyPr/>
        <a:lstStyle/>
        <a:p>
          <a:endParaRPr lang="en-IN"/>
        </a:p>
      </dgm:t>
    </dgm:pt>
    <dgm:pt modelId="{83103C3A-AF74-464C-B5F9-46A863564B0F}">
      <dgm:prSet phldrT="[Text]" custT="1"/>
      <dgm:spPr/>
      <dgm:t>
        <a:bodyPr/>
        <a:lstStyle/>
        <a:p>
          <a:r>
            <a:rPr lang="en-US" sz="700" dirty="0"/>
            <a:t>Incorporate Pilot
Feedback, Refine
Tools</a:t>
          </a:r>
          <a:endParaRPr lang="en-IN" sz="700" dirty="0"/>
        </a:p>
      </dgm:t>
    </dgm:pt>
    <dgm:pt modelId="{5006E175-E4A2-43A6-A8A8-35160099D8B8}" type="parTrans" cxnId="{D2627A70-689E-4B95-A970-9E2685AE39F6}">
      <dgm:prSet/>
      <dgm:spPr/>
      <dgm:t>
        <a:bodyPr/>
        <a:lstStyle/>
        <a:p>
          <a:endParaRPr lang="en-IN"/>
        </a:p>
      </dgm:t>
    </dgm:pt>
    <dgm:pt modelId="{8BD040FB-112E-418C-BAC0-E229820B1723}" type="sibTrans" cxnId="{D2627A70-689E-4B95-A970-9E2685AE39F6}">
      <dgm:prSet/>
      <dgm:spPr/>
      <dgm:t>
        <a:bodyPr/>
        <a:lstStyle/>
        <a:p>
          <a:endParaRPr lang="en-IN"/>
        </a:p>
      </dgm:t>
    </dgm:pt>
    <dgm:pt modelId="{72973236-C67B-4FCD-8EA8-D1A4D757CADC}">
      <dgm:prSet phldrT="[Text]" custT="1"/>
      <dgm:spPr/>
      <dgm:t>
        <a:bodyPr/>
        <a:lstStyle/>
        <a:p>
          <a:r>
            <a:rPr lang="en-US" sz="900" dirty="0"/>
            <a:t>Semi-Structured
Interviews
(Offline/Online,
Mumbai)</a:t>
          </a:r>
          <a:endParaRPr lang="en-IN" sz="900" dirty="0"/>
        </a:p>
      </dgm:t>
    </dgm:pt>
    <dgm:pt modelId="{9FFBD245-49F1-4036-9B1E-7176C48C5C66}" type="parTrans" cxnId="{BB2AD4D0-FDA7-496A-A4FC-D47DB9C745A8}">
      <dgm:prSet/>
      <dgm:spPr/>
      <dgm:t>
        <a:bodyPr/>
        <a:lstStyle/>
        <a:p>
          <a:endParaRPr lang="en-IN"/>
        </a:p>
      </dgm:t>
    </dgm:pt>
    <dgm:pt modelId="{F825A5D1-159F-4AAA-BD3D-F46AA3EAF32D}" type="sibTrans" cxnId="{BB2AD4D0-FDA7-496A-A4FC-D47DB9C745A8}">
      <dgm:prSet/>
      <dgm:spPr/>
      <dgm:t>
        <a:bodyPr/>
        <a:lstStyle/>
        <a:p>
          <a:endParaRPr lang="en-IN"/>
        </a:p>
      </dgm:t>
    </dgm:pt>
    <dgm:pt modelId="{F4D23FE1-6A06-4078-BA69-E447F8FB43CF}">
      <dgm:prSet phldrT="[Text]" custT="1"/>
      <dgm:spPr/>
      <dgm:t>
        <a:bodyPr/>
        <a:lstStyle/>
        <a:p>
          <a:r>
            <a:rPr lang="en-US" sz="700" dirty="0"/>
            <a:t>Employee Surveys
(Primarily Online,
Mumbai)</a:t>
          </a:r>
          <a:endParaRPr lang="en-IN" sz="700" dirty="0"/>
        </a:p>
      </dgm:t>
    </dgm:pt>
    <dgm:pt modelId="{4DEF51A2-9A73-4567-8B73-97167FE18D61}" type="parTrans" cxnId="{CBAE3FB5-056A-4D1E-8394-7920DC50EF75}">
      <dgm:prSet/>
      <dgm:spPr/>
      <dgm:t>
        <a:bodyPr/>
        <a:lstStyle/>
        <a:p>
          <a:endParaRPr lang="en-IN"/>
        </a:p>
      </dgm:t>
    </dgm:pt>
    <dgm:pt modelId="{326DF7F4-9A69-4A16-B1F1-9F27C5DFF132}" type="sibTrans" cxnId="{CBAE3FB5-056A-4D1E-8394-7920DC50EF75}">
      <dgm:prSet/>
      <dgm:spPr/>
      <dgm:t>
        <a:bodyPr/>
        <a:lstStyle/>
        <a:p>
          <a:endParaRPr lang="en-IN"/>
        </a:p>
      </dgm:t>
    </dgm:pt>
    <dgm:pt modelId="{9A62B3CC-2BF5-45AF-9F58-C97CD421AB42}">
      <dgm:prSet phldrT="[Text]" custT="1"/>
      <dgm:spPr/>
      <dgm:t>
        <a:bodyPr/>
        <a:lstStyle/>
        <a:p>
          <a:r>
            <a:rPr lang="en-IN" sz="900" dirty="0"/>
            <a:t>Data Preparation</a:t>
          </a:r>
        </a:p>
      </dgm:t>
    </dgm:pt>
    <dgm:pt modelId="{DFEAD13F-5CA7-4018-B167-E66B3F1B17C0}" type="parTrans" cxnId="{09F5311F-92FD-4FFD-9771-1408A4A81647}">
      <dgm:prSet/>
      <dgm:spPr/>
      <dgm:t>
        <a:bodyPr/>
        <a:lstStyle/>
        <a:p>
          <a:endParaRPr lang="en-IN"/>
        </a:p>
      </dgm:t>
    </dgm:pt>
    <dgm:pt modelId="{9D8A4CDE-BBC4-4F59-92E0-9266EF63FD1D}" type="sibTrans" cxnId="{09F5311F-92FD-4FFD-9771-1408A4A81647}">
      <dgm:prSet/>
      <dgm:spPr/>
      <dgm:t>
        <a:bodyPr/>
        <a:lstStyle/>
        <a:p>
          <a:endParaRPr lang="en-IN"/>
        </a:p>
      </dgm:t>
    </dgm:pt>
    <dgm:pt modelId="{DF94B012-F06D-4F18-83DB-AB1861BCE93A}">
      <dgm:prSet phldrT="[Text]" custT="1"/>
      <dgm:spPr/>
      <dgm:t>
        <a:bodyPr/>
        <a:lstStyle/>
        <a:p>
          <a:r>
            <a:rPr lang="en-US" sz="700" dirty="0"/>
            <a:t>Organize, Clean, and
Code Data Using
Excel</a:t>
          </a:r>
          <a:endParaRPr lang="en-IN" sz="700" dirty="0"/>
        </a:p>
      </dgm:t>
    </dgm:pt>
    <dgm:pt modelId="{1F6D9A53-FD80-4314-91F4-4AB522C9C008}" type="parTrans" cxnId="{EA1EB7D8-8FF9-4682-9412-3FBB22795C1D}">
      <dgm:prSet/>
      <dgm:spPr/>
      <dgm:t>
        <a:bodyPr/>
        <a:lstStyle/>
        <a:p>
          <a:endParaRPr lang="en-IN"/>
        </a:p>
      </dgm:t>
    </dgm:pt>
    <dgm:pt modelId="{1C03D0DF-4825-4810-8E3F-A0F509A18134}" type="sibTrans" cxnId="{EA1EB7D8-8FF9-4682-9412-3FBB22795C1D}">
      <dgm:prSet/>
      <dgm:spPr/>
      <dgm:t>
        <a:bodyPr/>
        <a:lstStyle/>
        <a:p>
          <a:endParaRPr lang="en-IN"/>
        </a:p>
      </dgm:t>
    </dgm:pt>
    <dgm:pt modelId="{BCA020E8-38DE-4480-825E-A73C49A42FA8}">
      <dgm:prSet phldrT="[Text]" custT="1"/>
      <dgm:spPr/>
      <dgm:t>
        <a:bodyPr/>
        <a:lstStyle/>
        <a:p>
          <a:r>
            <a:rPr lang="en-US" sz="700" dirty="0"/>
            <a:t>Secondary Data
(Public Case Studies,
Media, Reports)</a:t>
          </a:r>
          <a:endParaRPr lang="en-IN" sz="700" dirty="0"/>
        </a:p>
      </dgm:t>
    </dgm:pt>
    <dgm:pt modelId="{50D9E249-ABC8-4D32-829C-CB0D7863459E}" type="parTrans" cxnId="{30477D18-A236-402F-9F6F-2818CC2BA29B}">
      <dgm:prSet/>
      <dgm:spPr/>
      <dgm:t>
        <a:bodyPr/>
        <a:lstStyle/>
        <a:p>
          <a:endParaRPr lang="en-IN"/>
        </a:p>
      </dgm:t>
    </dgm:pt>
    <dgm:pt modelId="{FC44A91C-CA7B-45B5-AF32-5864FC8889C5}" type="sibTrans" cxnId="{30477D18-A236-402F-9F6F-2818CC2BA29B}">
      <dgm:prSet/>
      <dgm:spPr/>
      <dgm:t>
        <a:bodyPr/>
        <a:lstStyle/>
        <a:p>
          <a:endParaRPr lang="en-IN"/>
        </a:p>
      </dgm:t>
    </dgm:pt>
    <dgm:pt modelId="{D07EB198-B9BF-4C33-8320-16A869B5DF19}">
      <dgm:prSet phldrT="[Text]" custT="1"/>
      <dgm:spPr/>
      <dgm:t>
        <a:bodyPr/>
        <a:lstStyle/>
        <a:p>
          <a:r>
            <a:rPr lang="en-IN" sz="900" dirty="0"/>
            <a:t>Data Analysis</a:t>
          </a:r>
        </a:p>
      </dgm:t>
    </dgm:pt>
    <dgm:pt modelId="{D31B8B1A-AC39-4B47-A882-62011A541C4D}" type="parTrans" cxnId="{215B6B0D-F149-4AD0-9710-E45AED0DC489}">
      <dgm:prSet/>
      <dgm:spPr/>
      <dgm:t>
        <a:bodyPr/>
        <a:lstStyle/>
        <a:p>
          <a:endParaRPr lang="en-IN"/>
        </a:p>
      </dgm:t>
    </dgm:pt>
    <dgm:pt modelId="{8F668AE7-E515-4E02-9264-C852A45CA844}" type="sibTrans" cxnId="{215B6B0D-F149-4AD0-9710-E45AED0DC489}">
      <dgm:prSet/>
      <dgm:spPr/>
      <dgm:t>
        <a:bodyPr/>
        <a:lstStyle/>
        <a:p>
          <a:endParaRPr lang="en-IN"/>
        </a:p>
      </dgm:t>
    </dgm:pt>
    <dgm:pt modelId="{3273F0EE-099B-4F49-BD04-047505C0AE67}">
      <dgm:prSet phldrT="[Text]" custT="1"/>
      <dgm:spPr/>
      <dgm:t>
        <a:bodyPr/>
        <a:lstStyle/>
        <a:p>
          <a:r>
            <a:rPr lang="en-IN" sz="700" dirty="0"/>
            <a:t>Quantitative -&gt; SPSS
(Descriptive,
Inferential Analysis)</a:t>
          </a:r>
        </a:p>
      </dgm:t>
    </dgm:pt>
    <dgm:pt modelId="{487529D2-0D02-43E8-9C49-0826DF60BE6D}" type="parTrans" cxnId="{5337C55F-99B4-4615-B09B-01335A456AB1}">
      <dgm:prSet/>
      <dgm:spPr/>
      <dgm:t>
        <a:bodyPr/>
        <a:lstStyle/>
        <a:p>
          <a:endParaRPr lang="en-IN"/>
        </a:p>
      </dgm:t>
    </dgm:pt>
    <dgm:pt modelId="{06AF1D07-E2AD-4596-9EDF-58804F34625C}" type="sibTrans" cxnId="{5337C55F-99B4-4615-B09B-01335A456AB1}">
      <dgm:prSet/>
      <dgm:spPr/>
      <dgm:t>
        <a:bodyPr/>
        <a:lstStyle/>
        <a:p>
          <a:endParaRPr lang="en-IN"/>
        </a:p>
      </dgm:t>
    </dgm:pt>
    <dgm:pt modelId="{3AD81C30-3B6D-4D35-913B-8670AFECBC53}">
      <dgm:prSet phldrT="[Text]" custT="1"/>
      <dgm:spPr/>
      <dgm:t>
        <a:bodyPr/>
        <a:lstStyle/>
        <a:p>
          <a:r>
            <a:rPr lang="en-US" sz="700" dirty="0"/>
            <a:t>Qualitative &gt; NVivo
(Thematic Coding,
Pattern Analysis)</a:t>
          </a:r>
          <a:endParaRPr lang="en-IN" sz="700" dirty="0"/>
        </a:p>
      </dgm:t>
    </dgm:pt>
    <dgm:pt modelId="{D0E067D8-32E0-4ED8-8AD7-8042A80FE687}" type="parTrans" cxnId="{10F9B619-C2B0-4529-A414-8C1D0BFF9094}">
      <dgm:prSet/>
      <dgm:spPr/>
      <dgm:t>
        <a:bodyPr/>
        <a:lstStyle/>
        <a:p>
          <a:endParaRPr lang="en-IN"/>
        </a:p>
      </dgm:t>
    </dgm:pt>
    <dgm:pt modelId="{D2D8C11B-331E-483E-98D7-330990AFAEAC}" type="sibTrans" cxnId="{10F9B619-C2B0-4529-A414-8C1D0BFF9094}">
      <dgm:prSet/>
      <dgm:spPr/>
      <dgm:t>
        <a:bodyPr/>
        <a:lstStyle/>
        <a:p>
          <a:endParaRPr lang="en-IN"/>
        </a:p>
      </dgm:t>
    </dgm:pt>
    <dgm:pt modelId="{580E64CC-7CF4-457A-8AE6-291BCEBF7F58}">
      <dgm:prSet phldrT="[Text]" custT="1"/>
      <dgm:spPr/>
      <dgm:t>
        <a:bodyPr/>
        <a:lstStyle/>
        <a:p>
          <a:r>
            <a:rPr lang="en-IN" sz="900" dirty="0"/>
            <a:t>Apply Ethical
Considerations</a:t>
          </a:r>
        </a:p>
      </dgm:t>
    </dgm:pt>
    <dgm:pt modelId="{2578845C-566D-45B4-938A-1578E8EE63E3}" type="parTrans" cxnId="{D9D0D040-CA50-4C35-BEE9-92F86E26D5C3}">
      <dgm:prSet/>
      <dgm:spPr/>
      <dgm:t>
        <a:bodyPr/>
        <a:lstStyle/>
        <a:p>
          <a:endParaRPr lang="en-IN"/>
        </a:p>
      </dgm:t>
    </dgm:pt>
    <dgm:pt modelId="{7CA73FF8-D025-4FE0-AB87-CAEFDD0A3202}" type="sibTrans" cxnId="{D9D0D040-CA50-4C35-BEE9-92F86E26D5C3}">
      <dgm:prSet/>
      <dgm:spPr/>
      <dgm:t>
        <a:bodyPr/>
        <a:lstStyle/>
        <a:p>
          <a:endParaRPr lang="en-IN"/>
        </a:p>
      </dgm:t>
    </dgm:pt>
    <dgm:pt modelId="{AAE33186-C4C2-48F0-BB63-FC77504DEF68}">
      <dgm:prSet phldrT="[Text]" custT="1"/>
      <dgm:spPr/>
      <dgm:t>
        <a:bodyPr/>
        <a:lstStyle/>
        <a:p>
          <a:r>
            <a:rPr lang="en-IN" sz="700" dirty="0"/>
            <a:t>Consent, Anonymity,
Voluntary
Participation</a:t>
          </a:r>
        </a:p>
      </dgm:t>
    </dgm:pt>
    <dgm:pt modelId="{7E34D147-757A-4EB8-A227-9D3CC580E467}" type="parTrans" cxnId="{F4A6F5E2-15E0-4D6C-B68D-A3BC2871E412}">
      <dgm:prSet/>
      <dgm:spPr/>
      <dgm:t>
        <a:bodyPr/>
        <a:lstStyle/>
        <a:p>
          <a:endParaRPr lang="en-IN"/>
        </a:p>
      </dgm:t>
    </dgm:pt>
    <dgm:pt modelId="{7F4F940B-6D89-4AFB-8CF7-9993B38354A0}" type="sibTrans" cxnId="{F4A6F5E2-15E0-4D6C-B68D-A3BC2871E412}">
      <dgm:prSet/>
      <dgm:spPr/>
      <dgm:t>
        <a:bodyPr/>
        <a:lstStyle/>
        <a:p>
          <a:endParaRPr lang="en-IN"/>
        </a:p>
      </dgm:t>
    </dgm:pt>
    <dgm:pt modelId="{A32B3AE8-4B39-4B3A-AA8C-2926F6CDC2BB}">
      <dgm:prSet phldrT="[Text]" custT="1"/>
      <dgm:spPr/>
      <dgm:t>
        <a:bodyPr/>
        <a:lstStyle/>
        <a:p>
          <a:r>
            <a:rPr lang="en-IN" sz="900" dirty="0"/>
            <a:t>Integrate
Findings &amp;
Interpret Results</a:t>
          </a:r>
        </a:p>
      </dgm:t>
    </dgm:pt>
    <dgm:pt modelId="{7AADF2B7-0036-4DFD-B79F-10408E7B30F5}" type="parTrans" cxnId="{628435C7-5B84-4BEA-ADF3-7A5F34A80053}">
      <dgm:prSet/>
      <dgm:spPr/>
      <dgm:t>
        <a:bodyPr/>
        <a:lstStyle/>
        <a:p>
          <a:endParaRPr lang="en-IN"/>
        </a:p>
      </dgm:t>
    </dgm:pt>
    <dgm:pt modelId="{72D9F9C5-CB73-49AA-8EA8-9F62B647B7C2}" type="sibTrans" cxnId="{628435C7-5B84-4BEA-ADF3-7A5F34A80053}">
      <dgm:prSet/>
      <dgm:spPr/>
      <dgm:t>
        <a:bodyPr/>
        <a:lstStyle/>
        <a:p>
          <a:endParaRPr lang="en-IN"/>
        </a:p>
      </dgm:t>
    </dgm:pt>
    <dgm:pt modelId="{FCD6F3D9-21D2-4587-A7AD-190FC20E24CA}" type="pres">
      <dgm:prSet presAssocID="{D5453988-BB62-4931-8F63-842D38419F7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D4C17E8-82E8-44F0-A6D3-72421EFB10F9}" type="pres">
      <dgm:prSet presAssocID="{2020EBC6-AEFE-4F4E-B6E3-1DA56D8D0AB9}" presName="horFlow" presStyleCnt="0"/>
      <dgm:spPr/>
    </dgm:pt>
    <dgm:pt modelId="{AB75AE47-6F57-4992-BE75-8356D7B81B49}" type="pres">
      <dgm:prSet presAssocID="{2020EBC6-AEFE-4F4E-B6E3-1DA56D8D0AB9}" presName="bigChev" presStyleLbl="node1" presStyleIdx="0" presStyleCnt="6"/>
      <dgm:spPr/>
    </dgm:pt>
    <dgm:pt modelId="{394E2F69-6FEA-4B20-8A1F-B3CB83990203}" type="pres">
      <dgm:prSet presAssocID="{5006E175-E4A2-43A6-A8A8-35160099D8B8}" presName="parTrans" presStyleCnt="0"/>
      <dgm:spPr/>
    </dgm:pt>
    <dgm:pt modelId="{7CA5277A-9165-4870-B851-57F68AD7321C}" type="pres">
      <dgm:prSet presAssocID="{83103C3A-AF74-464C-B5F9-46A863564B0F}" presName="node" presStyleLbl="alignAccFollowNode1" presStyleIdx="0" presStyleCnt="7">
        <dgm:presLayoutVars>
          <dgm:bulletEnabled val="1"/>
        </dgm:presLayoutVars>
      </dgm:prSet>
      <dgm:spPr/>
    </dgm:pt>
    <dgm:pt modelId="{A4005AC1-751A-45C4-A018-F3D44F8FB357}" type="pres">
      <dgm:prSet presAssocID="{2020EBC6-AEFE-4F4E-B6E3-1DA56D8D0AB9}" presName="vSp" presStyleCnt="0"/>
      <dgm:spPr/>
    </dgm:pt>
    <dgm:pt modelId="{B07DD7A3-FD34-4141-8B10-DCBEB3DD15BA}" type="pres">
      <dgm:prSet presAssocID="{72973236-C67B-4FCD-8EA8-D1A4D757CADC}" presName="horFlow" presStyleCnt="0"/>
      <dgm:spPr/>
    </dgm:pt>
    <dgm:pt modelId="{A5F38F4C-83DE-4679-B042-2B1EE55D140A}" type="pres">
      <dgm:prSet presAssocID="{72973236-C67B-4FCD-8EA8-D1A4D757CADC}" presName="bigChev" presStyleLbl="node1" presStyleIdx="1" presStyleCnt="6"/>
      <dgm:spPr/>
    </dgm:pt>
    <dgm:pt modelId="{5C96798D-A517-4045-BFD1-946B22669D95}" type="pres">
      <dgm:prSet presAssocID="{4DEF51A2-9A73-4567-8B73-97167FE18D61}" presName="parTrans" presStyleCnt="0"/>
      <dgm:spPr/>
    </dgm:pt>
    <dgm:pt modelId="{0007C4D9-866F-4FD1-801E-3B7869CFAEAC}" type="pres">
      <dgm:prSet presAssocID="{F4D23FE1-6A06-4078-BA69-E447F8FB43CF}" presName="node" presStyleLbl="alignAccFollowNode1" presStyleIdx="1" presStyleCnt="7">
        <dgm:presLayoutVars>
          <dgm:bulletEnabled val="1"/>
        </dgm:presLayoutVars>
      </dgm:prSet>
      <dgm:spPr/>
    </dgm:pt>
    <dgm:pt modelId="{4F74FFEA-447C-40E0-9F3C-B9CE22956E17}" type="pres">
      <dgm:prSet presAssocID="{326DF7F4-9A69-4A16-B1F1-9F27C5DFF132}" presName="sibTrans" presStyleCnt="0"/>
      <dgm:spPr/>
    </dgm:pt>
    <dgm:pt modelId="{FA3FC94F-E567-4681-924F-78FC4150FA62}" type="pres">
      <dgm:prSet presAssocID="{BCA020E8-38DE-4480-825E-A73C49A42FA8}" presName="node" presStyleLbl="alignAccFollowNode1" presStyleIdx="2" presStyleCnt="7">
        <dgm:presLayoutVars>
          <dgm:bulletEnabled val="1"/>
        </dgm:presLayoutVars>
      </dgm:prSet>
      <dgm:spPr/>
    </dgm:pt>
    <dgm:pt modelId="{8C70BCD6-5630-4BE7-B715-22721E6105BB}" type="pres">
      <dgm:prSet presAssocID="{72973236-C67B-4FCD-8EA8-D1A4D757CADC}" presName="vSp" presStyleCnt="0"/>
      <dgm:spPr/>
    </dgm:pt>
    <dgm:pt modelId="{95C745A9-8F48-4EB6-8BC2-6FB07B7F1C8D}" type="pres">
      <dgm:prSet presAssocID="{9A62B3CC-2BF5-45AF-9F58-C97CD421AB42}" presName="horFlow" presStyleCnt="0"/>
      <dgm:spPr/>
    </dgm:pt>
    <dgm:pt modelId="{52F00A70-77CB-4326-BAC7-9A4B1780132A}" type="pres">
      <dgm:prSet presAssocID="{9A62B3CC-2BF5-45AF-9F58-C97CD421AB42}" presName="bigChev" presStyleLbl="node1" presStyleIdx="2" presStyleCnt="6"/>
      <dgm:spPr/>
    </dgm:pt>
    <dgm:pt modelId="{5B08CBFF-C536-4179-B12C-6FCE59CD7E92}" type="pres">
      <dgm:prSet presAssocID="{1F6D9A53-FD80-4314-91F4-4AB522C9C008}" presName="parTrans" presStyleCnt="0"/>
      <dgm:spPr/>
    </dgm:pt>
    <dgm:pt modelId="{0CE41A4A-1AA4-4456-9916-DCE46AB463E2}" type="pres">
      <dgm:prSet presAssocID="{DF94B012-F06D-4F18-83DB-AB1861BCE93A}" presName="node" presStyleLbl="alignAccFollowNode1" presStyleIdx="3" presStyleCnt="7">
        <dgm:presLayoutVars>
          <dgm:bulletEnabled val="1"/>
        </dgm:presLayoutVars>
      </dgm:prSet>
      <dgm:spPr/>
    </dgm:pt>
    <dgm:pt modelId="{577DDF7E-C5B0-478A-810C-8FDDA0540822}" type="pres">
      <dgm:prSet presAssocID="{1C03D0DF-4825-4810-8E3F-A0F509A18134}" presName="sibTrans" presStyleCnt="0"/>
      <dgm:spPr/>
    </dgm:pt>
    <dgm:pt modelId="{76668011-B06C-4157-BA64-D4BEDB6AEC37}" type="pres">
      <dgm:prSet presAssocID="{3273F0EE-099B-4F49-BD04-047505C0AE67}" presName="node" presStyleLbl="alignAccFollowNode1" presStyleIdx="4" presStyleCnt="7" custLinFactX="-69401" custLinFactY="37228" custLinFactNeighborX="-100000" custLinFactNeighborY="100000">
        <dgm:presLayoutVars>
          <dgm:bulletEnabled val="1"/>
        </dgm:presLayoutVars>
      </dgm:prSet>
      <dgm:spPr/>
    </dgm:pt>
    <dgm:pt modelId="{4D17BEB9-65A2-4ED2-AEB3-C344F5C848AB}" type="pres">
      <dgm:prSet presAssocID="{06AF1D07-E2AD-4596-9EDF-58804F34625C}" presName="sibTrans" presStyleCnt="0"/>
      <dgm:spPr/>
    </dgm:pt>
    <dgm:pt modelId="{CCBA9BFA-D74B-48E4-BD08-17D3E8BC0D60}" type="pres">
      <dgm:prSet presAssocID="{3AD81C30-3B6D-4D35-913B-8670AFECBC53}" presName="node" presStyleLbl="alignAccFollowNode1" presStyleIdx="5" presStyleCnt="7" custLinFactX="-69401" custLinFactY="37228" custLinFactNeighborX="-100000" custLinFactNeighborY="100000">
        <dgm:presLayoutVars>
          <dgm:bulletEnabled val="1"/>
        </dgm:presLayoutVars>
      </dgm:prSet>
      <dgm:spPr/>
    </dgm:pt>
    <dgm:pt modelId="{E4D50B4F-BF50-4535-9A66-3C3F4E4B15B3}" type="pres">
      <dgm:prSet presAssocID="{D2D8C11B-331E-483E-98D7-330990AFAEAC}" presName="sibTrans" presStyleCnt="0"/>
      <dgm:spPr/>
    </dgm:pt>
    <dgm:pt modelId="{69137213-C121-46F3-A0FB-A0E2B52C9845}" type="pres">
      <dgm:prSet presAssocID="{AAE33186-C4C2-48F0-BB63-FC77504DEF68}" presName="node" presStyleLbl="alignAccFollowNode1" presStyleIdx="6" presStyleCnt="7" custLinFactX="-212132" custLinFactY="100000" custLinFactNeighborX="-300000" custLinFactNeighborY="176893">
        <dgm:presLayoutVars>
          <dgm:bulletEnabled val="1"/>
        </dgm:presLayoutVars>
      </dgm:prSet>
      <dgm:spPr/>
    </dgm:pt>
    <dgm:pt modelId="{DFBEBAF7-A8E3-4A66-BE73-F7C73E3B9FC9}" type="pres">
      <dgm:prSet presAssocID="{9A62B3CC-2BF5-45AF-9F58-C97CD421AB42}" presName="vSp" presStyleCnt="0"/>
      <dgm:spPr/>
    </dgm:pt>
    <dgm:pt modelId="{DF645CD2-C8E7-4C36-A520-3CC3E05560C3}" type="pres">
      <dgm:prSet presAssocID="{D07EB198-B9BF-4C33-8320-16A869B5DF19}" presName="horFlow" presStyleCnt="0"/>
      <dgm:spPr/>
    </dgm:pt>
    <dgm:pt modelId="{B1891D02-E948-4CF5-B649-03C70786896C}" type="pres">
      <dgm:prSet presAssocID="{D07EB198-B9BF-4C33-8320-16A869B5DF19}" presName="bigChev" presStyleLbl="node1" presStyleIdx="3" presStyleCnt="6"/>
      <dgm:spPr/>
    </dgm:pt>
    <dgm:pt modelId="{1F8F7A52-F4C0-4AFB-8330-35238D1AAD38}" type="pres">
      <dgm:prSet presAssocID="{D07EB198-B9BF-4C33-8320-16A869B5DF19}" presName="vSp" presStyleCnt="0"/>
      <dgm:spPr/>
    </dgm:pt>
    <dgm:pt modelId="{6F2E6365-3242-4E3D-8580-D9811B0DA112}" type="pres">
      <dgm:prSet presAssocID="{580E64CC-7CF4-457A-8AE6-291BCEBF7F58}" presName="horFlow" presStyleCnt="0"/>
      <dgm:spPr/>
    </dgm:pt>
    <dgm:pt modelId="{2C443AFF-03BA-47EA-A011-D52BF6692B16}" type="pres">
      <dgm:prSet presAssocID="{580E64CC-7CF4-457A-8AE6-291BCEBF7F58}" presName="bigChev" presStyleLbl="node1" presStyleIdx="4" presStyleCnt="6"/>
      <dgm:spPr/>
    </dgm:pt>
    <dgm:pt modelId="{C35EAF10-8244-4118-AEBF-CA90E259A4DD}" type="pres">
      <dgm:prSet presAssocID="{580E64CC-7CF4-457A-8AE6-291BCEBF7F58}" presName="vSp" presStyleCnt="0"/>
      <dgm:spPr/>
    </dgm:pt>
    <dgm:pt modelId="{6B25EDB3-85DC-4C35-B62A-0A397E495BD2}" type="pres">
      <dgm:prSet presAssocID="{A32B3AE8-4B39-4B3A-AA8C-2926F6CDC2BB}" presName="horFlow" presStyleCnt="0"/>
      <dgm:spPr/>
    </dgm:pt>
    <dgm:pt modelId="{BCA4185C-3B1F-4742-8940-089F578A3623}" type="pres">
      <dgm:prSet presAssocID="{A32B3AE8-4B39-4B3A-AA8C-2926F6CDC2BB}" presName="bigChev" presStyleLbl="node1" presStyleIdx="5" presStyleCnt="6"/>
      <dgm:spPr/>
    </dgm:pt>
  </dgm:ptLst>
  <dgm:cxnLst>
    <dgm:cxn modelId="{E6811301-D52C-48E0-9FB4-C757AE518A16}" type="presOf" srcId="{D07EB198-B9BF-4C33-8320-16A869B5DF19}" destId="{B1891D02-E948-4CF5-B649-03C70786896C}" srcOrd="0" destOrd="0" presId="urn:microsoft.com/office/officeart/2005/8/layout/lProcess3"/>
    <dgm:cxn modelId="{215B6B0D-F149-4AD0-9710-E45AED0DC489}" srcId="{D5453988-BB62-4931-8F63-842D38419F75}" destId="{D07EB198-B9BF-4C33-8320-16A869B5DF19}" srcOrd="3" destOrd="0" parTransId="{D31B8B1A-AC39-4B47-A882-62011A541C4D}" sibTransId="{8F668AE7-E515-4E02-9264-C852A45CA844}"/>
    <dgm:cxn modelId="{81636315-9FD1-4406-A268-4E7B22F947A9}" type="presOf" srcId="{D5453988-BB62-4931-8F63-842D38419F75}" destId="{FCD6F3D9-21D2-4587-A7AD-190FC20E24CA}" srcOrd="0" destOrd="0" presId="urn:microsoft.com/office/officeart/2005/8/layout/lProcess3"/>
    <dgm:cxn modelId="{79B61017-11FD-4310-906C-D139C72982FF}" type="presOf" srcId="{F4D23FE1-6A06-4078-BA69-E447F8FB43CF}" destId="{0007C4D9-866F-4FD1-801E-3B7869CFAEAC}" srcOrd="0" destOrd="0" presId="urn:microsoft.com/office/officeart/2005/8/layout/lProcess3"/>
    <dgm:cxn modelId="{30477D18-A236-402F-9F6F-2818CC2BA29B}" srcId="{72973236-C67B-4FCD-8EA8-D1A4D757CADC}" destId="{BCA020E8-38DE-4480-825E-A73C49A42FA8}" srcOrd="1" destOrd="0" parTransId="{50D9E249-ABC8-4D32-829C-CB0D7863459E}" sibTransId="{FC44A91C-CA7B-45B5-AF32-5864FC8889C5}"/>
    <dgm:cxn modelId="{10F9B619-C2B0-4529-A414-8C1D0BFF9094}" srcId="{9A62B3CC-2BF5-45AF-9F58-C97CD421AB42}" destId="{3AD81C30-3B6D-4D35-913B-8670AFECBC53}" srcOrd="2" destOrd="0" parTransId="{D0E067D8-32E0-4ED8-8AD7-8042A80FE687}" sibTransId="{D2D8C11B-331E-483E-98D7-330990AFAEAC}"/>
    <dgm:cxn modelId="{09F5311F-92FD-4FFD-9771-1408A4A81647}" srcId="{D5453988-BB62-4931-8F63-842D38419F75}" destId="{9A62B3CC-2BF5-45AF-9F58-C97CD421AB42}" srcOrd="2" destOrd="0" parTransId="{DFEAD13F-5CA7-4018-B167-E66B3F1B17C0}" sibTransId="{9D8A4CDE-BBC4-4F59-92E0-9266EF63FD1D}"/>
    <dgm:cxn modelId="{2A0D813B-7B31-42A7-8554-A36824BF0C00}" type="presOf" srcId="{DF94B012-F06D-4F18-83DB-AB1861BCE93A}" destId="{0CE41A4A-1AA4-4456-9916-DCE46AB463E2}" srcOrd="0" destOrd="0" presId="urn:microsoft.com/office/officeart/2005/8/layout/lProcess3"/>
    <dgm:cxn modelId="{06DF1C3F-FDF1-4FDF-9E1A-A729EDC21627}" type="presOf" srcId="{9A62B3CC-2BF5-45AF-9F58-C97CD421AB42}" destId="{52F00A70-77CB-4326-BAC7-9A4B1780132A}" srcOrd="0" destOrd="0" presId="urn:microsoft.com/office/officeart/2005/8/layout/lProcess3"/>
    <dgm:cxn modelId="{D9D0D040-CA50-4C35-BEE9-92F86E26D5C3}" srcId="{D5453988-BB62-4931-8F63-842D38419F75}" destId="{580E64CC-7CF4-457A-8AE6-291BCEBF7F58}" srcOrd="4" destOrd="0" parTransId="{2578845C-566D-45B4-938A-1578E8EE63E3}" sibTransId="{7CA73FF8-D025-4FE0-AB87-CAEFDD0A3202}"/>
    <dgm:cxn modelId="{41A79F5C-9D09-448C-9D1C-1E7AB854E196}" type="presOf" srcId="{83103C3A-AF74-464C-B5F9-46A863564B0F}" destId="{7CA5277A-9165-4870-B851-57F68AD7321C}" srcOrd="0" destOrd="0" presId="urn:microsoft.com/office/officeart/2005/8/layout/lProcess3"/>
    <dgm:cxn modelId="{5337C55F-99B4-4615-B09B-01335A456AB1}" srcId="{9A62B3CC-2BF5-45AF-9F58-C97CD421AB42}" destId="{3273F0EE-099B-4F49-BD04-047505C0AE67}" srcOrd="1" destOrd="0" parTransId="{487529D2-0D02-43E8-9C49-0826DF60BE6D}" sibTransId="{06AF1D07-E2AD-4596-9EDF-58804F34625C}"/>
    <dgm:cxn modelId="{34887060-2E2D-4D28-B149-F5B479F96264}" srcId="{D5453988-BB62-4931-8F63-842D38419F75}" destId="{2020EBC6-AEFE-4F4E-B6E3-1DA56D8D0AB9}" srcOrd="0" destOrd="0" parTransId="{63025A07-C4E7-4A64-A9B3-71557BF79130}" sibTransId="{9BEBC9D0-AD5E-4E84-846A-806F100BA55B}"/>
    <dgm:cxn modelId="{D2627A70-689E-4B95-A970-9E2685AE39F6}" srcId="{2020EBC6-AEFE-4F4E-B6E3-1DA56D8D0AB9}" destId="{83103C3A-AF74-464C-B5F9-46A863564B0F}" srcOrd="0" destOrd="0" parTransId="{5006E175-E4A2-43A6-A8A8-35160099D8B8}" sibTransId="{8BD040FB-112E-418C-BAC0-E229820B1723}"/>
    <dgm:cxn modelId="{99F85B75-B9FF-4567-908F-2906548EE9B0}" type="presOf" srcId="{A32B3AE8-4B39-4B3A-AA8C-2926F6CDC2BB}" destId="{BCA4185C-3B1F-4742-8940-089F578A3623}" srcOrd="0" destOrd="0" presId="urn:microsoft.com/office/officeart/2005/8/layout/lProcess3"/>
    <dgm:cxn modelId="{AF61FD7A-8428-49A8-8623-8C32B0689642}" type="presOf" srcId="{AAE33186-C4C2-48F0-BB63-FC77504DEF68}" destId="{69137213-C121-46F3-A0FB-A0E2B52C9845}" srcOrd="0" destOrd="0" presId="urn:microsoft.com/office/officeart/2005/8/layout/lProcess3"/>
    <dgm:cxn modelId="{0883418B-A356-4DEF-9FE7-35918C819B03}" type="presOf" srcId="{3AD81C30-3B6D-4D35-913B-8670AFECBC53}" destId="{CCBA9BFA-D74B-48E4-BD08-17D3E8BC0D60}" srcOrd="0" destOrd="0" presId="urn:microsoft.com/office/officeart/2005/8/layout/lProcess3"/>
    <dgm:cxn modelId="{07777EAB-5B52-4D47-9DB5-2B904C5E7D39}" type="presOf" srcId="{3273F0EE-099B-4F49-BD04-047505C0AE67}" destId="{76668011-B06C-4157-BA64-D4BEDB6AEC37}" srcOrd="0" destOrd="0" presId="urn:microsoft.com/office/officeart/2005/8/layout/lProcess3"/>
    <dgm:cxn modelId="{75BA23AE-8BB4-41BC-9974-297B4EFC3E30}" type="presOf" srcId="{BCA020E8-38DE-4480-825E-A73C49A42FA8}" destId="{FA3FC94F-E567-4681-924F-78FC4150FA62}" srcOrd="0" destOrd="0" presId="urn:microsoft.com/office/officeart/2005/8/layout/lProcess3"/>
    <dgm:cxn modelId="{CBAE3FB5-056A-4D1E-8394-7920DC50EF75}" srcId="{72973236-C67B-4FCD-8EA8-D1A4D757CADC}" destId="{F4D23FE1-6A06-4078-BA69-E447F8FB43CF}" srcOrd="0" destOrd="0" parTransId="{4DEF51A2-9A73-4567-8B73-97167FE18D61}" sibTransId="{326DF7F4-9A69-4A16-B1F1-9F27C5DFF132}"/>
    <dgm:cxn modelId="{628435C7-5B84-4BEA-ADF3-7A5F34A80053}" srcId="{D5453988-BB62-4931-8F63-842D38419F75}" destId="{A32B3AE8-4B39-4B3A-AA8C-2926F6CDC2BB}" srcOrd="5" destOrd="0" parTransId="{7AADF2B7-0036-4DFD-B79F-10408E7B30F5}" sibTransId="{72D9F9C5-CB73-49AA-8EA8-9F62B647B7C2}"/>
    <dgm:cxn modelId="{04CABBCD-7253-4828-BD89-0A09A96AA5FE}" type="presOf" srcId="{580E64CC-7CF4-457A-8AE6-291BCEBF7F58}" destId="{2C443AFF-03BA-47EA-A011-D52BF6692B16}" srcOrd="0" destOrd="0" presId="urn:microsoft.com/office/officeart/2005/8/layout/lProcess3"/>
    <dgm:cxn modelId="{BB2AD4D0-FDA7-496A-A4FC-D47DB9C745A8}" srcId="{D5453988-BB62-4931-8F63-842D38419F75}" destId="{72973236-C67B-4FCD-8EA8-D1A4D757CADC}" srcOrd="1" destOrd="0" parTransId="{9FFBD245-49F1-4036-9B1E-7176C48C5C66}" sibTransId="{F825A5D1-159F-4AAA-BD3D-F46AA3EAF32D}"/>
    <dgm:cxn modelId="{EA1EB7D8-8FF9-4682-9412-3FBB22795C1D}" srcId="{9A62B3CC-2BF5-45AF-9F58-C97CD421AB42}" destId="{DF94B012-F06D-4F18-83DB-AB1861BCE93A}" srcOrd="0" destOrd="0" parTransId="{1F6D9A53-FD80-4314-91F4-4AB522C9C008}" sibTransId="{1C03D0DF-4825-4810-8E3F-A0F509A18134}"/>
    <dgm:cxn modelId="{CEBA4DDA-EF78-4E2F-AB60-03142AC329B0}" type="presOf" srcId="{72973236-C67B-4FCD-8EA8-D1A4D757CADC}" destId="{A5F38F4C-83DE-4679-B042-2B1EE55D140A}" srcOrd="0" destOrd="0" presId="urn:microsoft.com/office/officeart/2005/8/layout/lProcess3"/>
    <dgm:cxn modelId="{F4A6F5E2-15E0-4D6C-B68D-A3BC2871E412}" srcId="{9A62B3CC-2BF5-45AF-9F58-C97CD421AB42}" destId="{AAE33186-C4C2-48F0-BB63-FC77504DEF68}" srcOrd="3" destOrd="0" parTransId="{7E34D147-757A-4EB8-A227-9D3CC580E467}" sibTransId="{7F4F940B-6D89-4AFB-8CF7-9993B38354A0}"/>
    <dgm:cxn modelId="{555F86EF-1FEA-4591-8C9B-B065BC0CDA17}" type="presOf" srcId="{2020EBC6-AEFE-4F4E-B6E3-1DA56D8D0AB9}" destId="{AB75AE47-6F57-4992-BE75-8356D7B81B49}" srcOrd="0" destOrd="0" presId="urn:microsoft.com/office/officeart/2005/8/layout/lProcess3"/>
    <dgm:cxn modelId="{4AF81182-0483-4D80-A9CB-6E82B07894F5}" type="presParOf" srcId="{FCD6F3D9-21D2-4587-A7AD-190FC20E24CA}" destId="{8D4C17E8-82E8-44F0-A6D3-72421EFB10F9}" srcOrd="0" destOrd="0" presId="urn:microsoft.com/office/officeart/2005/8/layout/lProcess3"/>
    <dgm:cxn modelId="{B9AC3C5D-E156-4C26-8F46-203185888FF6}" type="presParOf" srcId="{8D4C17E8-82E8-44F0-A6D3-72421EFB10F9}" destId="{AB75AE47-6F57-4992-BE75-8356D7B81B49}" srcOrd="0" destOrd="0" presId="urn:microsoft.com/office/officeart/2005/8/layout/lProcess3"/>
    <dgm:cxn modelId="{2B4C6F35-56C4-4C0A-BFBD-3E979BFD158A}" type="presParOf" srcId="{8D4C17E8-82E8-44F0-A6D3-72421EFB10F9}" destId="{394E2F69-6FEA-4B20-8A1F-B3CB83990203}" srcOrd="1" destOrd="0" presId="urn:microsoft.com/office/officeart/2005/8/layout/lProcess3"/>
    <dgm:cxn modelId="{466A5FBC-C0D6-4356-9CD0-B204C994FCEA}" type="presParOf" srcId="{8D4C17E8-82E8-44F0-A6D3-72421EFB10F9}" destId="{7CA5277A-9165-4870-B851-57F68AD7321C}" srcOrd="2" destOrd="0" presId="urn:microsoft.com/office/officeart/2005/8/layout/lProcess3"/>
    <dgm:cxn modelId="{F592CE65-5F7A-4E74-ACFB-09407AF463DD}" type="presParOf" srcId="{FCD6F3D9-21D2-4587-A7AD-190FC20E24CA}" destId="{A4005AC1-751A-45C4-A018-F3D44F8FB357}" srcOrd="1" destOrd="0" presId="urn:microsoft.com/office/officeart/2005/8/layout/lProcess3"/>
    <dgm:cxn modelId="{CC8F332D-E908-4D86-A6D4-128F84D885B5}" type="presParOf" srcId="{FCD6F3D9-21D2-4587-A7AD-190FC20E24CA}" destId="{B07DD7A3-FD34-4141-8B10-DCBEB3DD15BA}" srcOrd="2" destOrd="0" presId="urn:microsoft.com/office/officeart/2005/8/layout/lProcess3"/>
    <dgm:cxn modelId="{394DB1EA-9EC4-45F3-9104-921CF8C985FE}" type="presParOf" srcId="{B07DD7A3-FD34-4141-8B10-DCBEB3DD15BA}" destId="{A5F38F4C-83DE-4679-B042-2B1EE55D140A}" srcOrd="0" destOrd="0" presId="urn:microsoft.com/office/officeart/2005/8/layout/lProcess3"/>
    <dgm:cxn modelId="{6FCE59EE-8F55-4CD3-8081-14DA6C3DCE9A}" type="presParOf" srcId="{B07DD7A3-FD34-4141-8B10-DCBEB3DD15BA}" destId="{5C96798D-A517-4045-BFD1-946B22669D95}" srcOrd="1" destOrd="0" presId="urn:microsoft.com/office/officeart/2005/8/layout/lProcess3"/>
    <dgm:cxn modelId="{9AAB5C5A-8EC7-444D-A8D9-14172221019D}" type="presParOf" srcId="{B07DD7A3-FD34-4141-8B10-DCBEB3DD15BA}" destId="{0007C4D9-866F-4FD1-801E-3B7869CFAEAC}" srcOrd="2" destOrd="0" presId="urn:microsoft.com/office/officeart/2005/8/layout/lProcess3"/>
    <dgm:cxn modelId="{4B5246E1-ED3D-4CD4-B91E-380349AD472F}" type="presParOf" srcId="{B07DD7A3-FD34-4141-8B10-DCBEB3DD15BA}" destId="{4F74FFEA-447C-40E0-9F3C-B9CE22956E17}" srcOrd="3" destOrd="0" presId="urn:microsoft.com/office/officeart/2005/8/layout/lProcess3"/>
    <dgm:cxn modelId="{F5AFF1F5-C8F4-4698-B1C4-3B0DF31077C6}" type="presParOf" srcId="{B07DD7A3-FD34-4141-8B10-DCBEB3DD15BA}" destId="{FA3FC94F-E567-4681-924F-78FC4150FA62}" srcOrd="4" destOrd="0" presId="urn:microsoft.com/office/officeart/2005/8/layout/lProcess3"/>
    <dgm:cxn modelId="{39CD72A3-A77D-4EA8-8704-559AB31F4C67}" type="presParOf" srcId="{FCD6F3D9-21D2-4587-A7AD-190FC20E24CA}" destId="{8C70BCD6-5630-4BE7-B715-22721E6105BB}" srcOrd="3" destOrd="0" presId="urn:microsoft.com/office/officeart/2005/8/layout/lProcess3"/>
    <dgm:cxn modelId="{CEBA931D-197E-4B43-AF44-690343731D04}" type="presParOf" srcId="{FCD6F3D9-21D2-4587-A7AD-190FC20E24CA}" destId="{95C745A9-8F48-4EB6-8BC2-6FB07B7F1C8D}" srcOrd="4" destOrd="0" presId="urn:microsoft.com/office/officeart/2005/8/layout/lProcess3"/>
    <dgm:cxn modelId="{93AD728B-816A-43D2-9414-8F4234D87053}" type="presParOf" srcId="{95C745A9-8F48-4EB6-8BC2-6FB07B7F1C8D}" destId="{52F00A70-77CB-4326-BAC7-9A4B1780132A}" srcOrd="0" destOrd="0" presId="urn:microsoft.com/office/officeart/2005/8/layout/lProcess3"/>
    <dgm:cxn modelId="{98C52ABF-E0F0-4674-AB4B-D2C72AE63F1D}" type="presParOf" srcId="{95C745A9-8F48-4EB6-8BC2-6FB07B7F1C8D}" destId="{5B08CBFF-C536-4179-B12C-6FCE59CD7E92}" srcOrd="1" destOrd="0" presId="urn:microsoft.com/office/officeart/2005/8/layout/lProcess3"/>
    <dgm:cxn modelId="{C9A671C6-208C-42E9-817C-2EEC488CB96D}" type="presParOf" srcId="{95C745A9-8F48-4EB6-8BC2-6FB07B7F1C8D}" destId="{0CE41A4A-1AA4-4456-9916-DCE46AB463E2}" srcOrd="2" destOrd="0" presId="urn:microsoft.com/office/officeart/2005/8/layout/lProcess3"/>
    <dgm:cxn modelId="{96102A13-0FF0-44DE-8D85-6023301F3201}" type="presParOf" srcId="{95C745A9-8F48-4EB6-8BC2-6FB07B7F1C8D}" destId="{577DDF7E-C5B0-478A-810C-8FDDA0540822}" srcOrd="3" destOrd="0" presId="urn:microsoft.com/office/officeart/2005/8/layout/lProcess3"/>
    <dgm:cxn modelId="{E28DC829-CDB7-4A2D-9671-5DD8A4F3053D}" type="presParOf" srcId="{95C745A9-8F48-4EB6-8BC2-6FB07B7F1C8D}" destId="{76668011-B06C-4157-BA64-D4BEDB6AEC37}" srcOrd="4" destOrd="0" presId="urn:microsoft.com/office/officeart/2005/8/layout/lProcess3"/>
    <dgm:cxn modelId="{E8DA34C1-8384-47F4-B761-4724C129E402}" type="presParOf" srcId="{95C745A9-8F48-4EB6-8BC2-6FB07B7F1C8D}" destId="{4D17BEB9-65A2-4ED2-AEB3-C344F5C848AB}" srcOrd="5" destOrd="0" presId="urn:microsoft.com/office/officeart/2005/8/layout/lProcess3"/>
    <dgm:cxn modelId="{8010724F-551E-468C-9EC5-D97FE31C9E98}" type="presParOf" srcId="{95C745A9-8F48-4EB6-8BC2-6FB07B7F1C8D}" destId="{CCBA9BFA-D74B-48E4-BD08-17D3E8BC0D60}" srcOrd="6" destOrd="0" presId="urn:microsoft.com/office/officeart/2005/8/layout/lProcess3"/>
    <dgm:cxn modelId="{4CDD1F3E-3778-4934-A2E2-BBB75A74FA9A}" type="presParOf" srcId="{95C745A9-8F48-4EB6-8BC2-6FB07B7F1C8D}" destId="{E4D50B4F-BF50-4535-9A66-3C3F4E4B15B3}" srcOrd="7" destOrd="0" presId="urn:microsoft.com/office/officeart/2005/8/layout/lProcess3"/>
    <dgm:cxn modelId="{FC0E764D-C75D-4769-AEF6-5C719FAF2A14}" type="presParOf" srcId="{95C745A9-8F48-4EB6-8BC2-6FB07B7F1C8D}" destId="{69137213-C121-46F3-A0FB-A0E2B52C9845}" srcOrd="8" destOrd="0" presId="urn:microsoft.com/office/officeart/2005/8/layout/lProcess3"/>
    <dgm:cxn modelId="{29E02293-C0DA-4BA5-B1AF-F9C8EC011AE7}" type="presParOf" srcId="{FCD6F3D9-21D2-4587-A7AD-190FC20E24CA}" destId="{DFBEBAF7-A8E3-4A66-BE73-F7C73E3B9FC9}" srcOrd="5" destOrd="0" presId="urn:microsoft.com/office/officeart/2005/8/layout/lProcess3"/>
    <dgm:cxn modelId="{060B9837-D608-4566-90AB-15F0EED464B3}" type="presParOf" srcId="{FCD6F3D9-21D2-4587-A7AD-190FC20E24CA}" destId="{DF645CD2-C8E7-4C36-A520-3CC3E05560C3}" srcOrd="6" destOrd="0" presId="urn:microsoft.com/office/officeart/2005/8/layout/lProcess3"/>
    <dgm:cxn modelId="{AFC40AB9-3E25-4F8C-AF97-362D7567353B}" type="presParOf" srcId="{DF645CD2-C8E7-4C36-A520-3CC3E05560C3}" destId="{B1891D02-E948-4CF5-B649-03C70786896C}" srcOrd="0" destOrd="0" presId="urn:microsoft.com/office/officeart/2005/8/layout/lProcess3"/>
    <dgm:cxn modelId="{88228EB8-C6BE-4B08-AF64-0BB7409CE695}" type="presParOf" srcId="{FCD6F3D9-21D2-4587-A7AD-190FC20E24CA}" destId="{1F8F7A52-F4C0-4AFB-8330-35238D1AAD38}" srcOrd="7" destOrd="0" presId="urn:microsoft.com/office/officeart/2005/8/layout/lProcess3"/>
    <dgm:cxn modelId="{99B6C7F6-DA64-4F6C-9FE9-1526AC52B687}" type="presParOf" srcId="{FCD6F3D9-21D2-4587-A7AD-190FC20E24CA}" destId="{6F2E6365-3242-4E3D-8580-D9811B0DA112}" srcOrd="8" destOrd="0" presId="urn:microsoft.com/office/officeart/2005/8/layout/lProcess3"/>
    <dgm:cxn modelId="{FDB6CCAF-40AB-4C48-984A-51951C25D9AC}" type="presParOf" srcId="{6F2E6365-3242-4E3D-8580-D9811B0DA112}" destId="{2C443AFF-03BA-47EA-A011-D52BF6692B16}" srcOrd="0" destOrd="0" presId="urn:microsoft.com/office/officeart/2005/8/layout/lProcess3"/>
    <dgm:cxn modelId="{25501D88-5BB1-4499-B697-5D2061BE4ECC}" type="presParOf" srcId="{FCD6F3D9-21D2-4587-A7AD-190FC20E24CA}" destId="{C35EAF10-8244-4118-AEBF-CA90E259A4DD}" srcOrd="9" destOrd="0" presId="urn:microsoft.com/office/officeart/2005/8/layout/lProcess3"/>
    <dgm:cxn modelId="{DAFCA4D4-933E-4B89-882B-6B66FDAE3CC2}" type="presParOf" srcId="{FCD6F3D9-21D2-4587-A7AD-190FC20E24CA}" destId="{6B25EDB3-85DC-4C35-B62A-0A397E495BD2}" srcOrd="10" destOrd="0" presId="urn:microsoft.com/office/officeart/2005/8/layout/lProcess3"/>
    <dgm:cxn modelId="{440DC683-3F6B-48E5-9FC1-73C7D50CE0A7}" type="presParOf" srcId="{6B25EDB3-85DC-4C35-B62A-0A397E495BD2}" destId="{BCA4185C-3B1F-4742-8940-089F578A362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003F1-525D-465B-ACBF-8571564C6FA8}">
      <dsp:nvSpPr>
        <dsp:cNvPr id="0" name=""/>
        <dsp:cNvSpPr/>
      </dsp:nvSpPr>
      <dsp:spPr>
        <a:xfrm>
          <a:off x="176751" y="729"/>
          <a:ext cx="1791063" cy="7164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Define Research
Objectives</a:t>
          </a:r>
        </a:p>
      </dsp:txBody>
      <dsp:txXfrm>
        <a:off x="534964" y="729"/>
        <a:ext cx="1074638" cy="716425"/>
      </dsp:txXfrm>
    </dsp:sp>
    <dsp:sp modelId="{74B6209C-D720-4FB8-818C-AC810C90CA46}">
      <dsp:nvSpPr>
        <dsp:cNvPr id="0" name=""/>
        <dsp:cNvSpPr/>
      </dsp:nvSpPr>
      <dsp:spPr>
        <a:xfrm>
          <a:off x="176751" y="817455"/>
          <a:ext cx="1791063" cy="7164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Select Research
Design</a:t>
          </a:r>
        </a:p>
      </dsp:txBody>
      <dsp:txXfrm>
        <a:off x="534964" y="817455"/>
        <a:ext cx="1074638" cy="716425"/>
      </dsp:txXfrm>
    </dsp:sp>
    <dsp:sp modelId="{61DE48B2-FF8A-42B4-A11D-0F110A39B7FF}">
      <dsp:nvSpPr>
        <dsp:cNvPr id="0" name=""/>
        <dsp:cNvSpPr/>
      </dsp:nvSpPr>
      <dsp:spPr>
        <a:xfrm>
          <a:off x="1734977" y="878351"/>
          <a:ext cx="1805068" cy="5946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kern="1200" dirty="0"/>
            <a:t>Mixed-Methods
Approach(Qualitative
+ Quantitative)</a:t>
          </a:r>
        </a:p>
      </dsp:txBody>
      <dsp:txXfrm>
        <a:off x="2032294" y="878351"/>
        <a:ext cx="1210435" cy="594633"/>
      </dsp:txXfrm>
    </dsp:sp>
    <dsp:sp modelId="{C972D7CB-F6F0-4C16-ACFC-2F534F61084D}">
      <dsp:nvSpPr>
        <dsp:cNvPr id="0" name=""/>
        <dsp:cNvSpPr/>
      </dsp:nvSpPr>
      <dsp:spPr>
        <a:xfrm>
          <a:off x="1760992" y="3325819"/>
          <a:ext cx="1850305" cy="5946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Test </a:t>
          </a:r>
          <a:r>
            <a:rPr lang="en-IN" sz="1000" kern="1200" dirty="0"/>
            <a:t>questionnaire</a:t>
          </a:r>
          <a:r>
            <a:rPr lang="en-US" sz="1000" kern="1200" dirty="0"/>
            <a:t> on small group device as needed</a:t>
          </a:r>
          <a:endParaRPr lang="en-IN" sz="1000" kern="1200" dirty="0"/>
        </a:p>
      </dsp:txBody>
      <dsp:txXfrm>
        <a:off x="2058309" y="3325819"/>
        <a:ext cx="1255672" cy="594633"/>
      </dsp:txXfrm>
    </dsp:sp>
    <dsp:sp modelId="{DCE171A0-2157-4887-95E8-2800D9A7D55B}">
      <dsp:nvSpPr>
        <dsp:cNvPr id="0" name=""/>
        <dsp:cNvSpPr/>
      </dsp:nvSpPr>
      <dsp:spPr>
        <a:xfrm>
          <a:off x="1778311" y="2523481"/>
          <a:ext cx="1486583" cy="5946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Proposing sampling  Select </a:t>
          </a:r>
          <a:r>
            <a:rPr lang="en-IN" sz="1050" kern="1200" dirty="0"/>
            <a:t>50 Legendary </a:t>
          </a:r>
        </a:p>
      </dsp:txBody>
      <dsp:txXfrm>
        <a:off x="2075628" y="2523481"/>
        <a:ext cx="891950" cy="594633"/>
      </dsp:txXfrm>
    </dsp:sp>
    <dsp:sp modelId="{D7DEDAE8-F362-4D86-AD71-A7E05C500191}">
      <dsp:nvSpPr>
        <dsp:cNvPr id="0" name=""/>
        <dsp:cNvSpPr/>
      </dsp:nvSpPr>
      <dsp:spPr>
        <a:xfrm>
          <a:off x="3070256" y="2550447"/>
          <a:ext cx="1919773" cy="5946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Simple random sampling and convenience </a:t>
          </a:r>
          <a:r>
            <a:rPr lang="en-US" sz="900" kern="1200" dirty="0" err="1"/>
            <a:t>sampaling</a:t>
          </a:r>
          <a:r>
            <a:rPr lang="en-US" sz="900" kern="1200" dirty="0"/>
            <a:t> – select 100 employes</a:t>
          </a:r>
          <a:endParaRPr lang="en-IN" sz="900" kern="1200" dirty="0"/>
        </a:p>
      </dsp:txBody>
      <dsp:txXfrm>
        <a:off x="3367573" y="2550447"/>
        <a:ext cx="1325140" cy="594633"/>
      </dsp:txXfrm>
    </dsp:sp>
    <dsp:sp modelId="{7A8CE91E-C920-4875-B9D4-D8B62CF9BB9A}">
      <dsp:nvSpPr>
        <dsp:cNvPr id="0" name=""/>
        <dsp:cNvSpPr/>
      </dsp:nvSpPr>
      <dsp:spPr>
        <a:xfrm>
          <a:off x="4788641" y="2557185"/>
          <a:ext cx="1486583" cy="5946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Convince sampling select case study source</a:t>
          </a:r>
          <a:endParaRPr lang="en-IN" sz="900" kern="1200" dirty="0"/>
        </a:p>
      </dsp:txBody>
      <dsp:txXfrm>
        <a:off x="5085958" y="2557185"/>
        <a:ext cx="891950" cy="594633"/>
      </dsp:txXfrm>
    </dsp:sp>
    <dsp:sp modelId="{5E3A0299-99FD-4C06-93BE-32274AB80C63}">
      <dsp:nvSpPr>
        <dsp:cNvPr id="0" name=""/>
        <dsp:cNvSpPr/>
      </dsp:nvSpPr>
      <dsp:spPr>
        <a:xfrm>
          <a:off x="176751" y="1634180"/>
          <a:ext cx="1791063" cy="7164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
Research
Instruments
</a:t>
          </a:r>
          <a:endParaRPr lang="en-IN" sz="1000" kern="1200" dirty="0"/>
        </a:p>
      </dsp:txBody>
      <dsp:txXfrm>
        <a:off x="534964" y="1634180"/>
        <a:ext cx="1074638" cy="716425"/>
      </dsp:txXfrm>
    </dsp:sp>
    <dsp:sp modelId="{1DA63F5A-8142-427B-A532-0ED847E68DA9}">
      <dsp:nvSpPr>
        <dsp:cNvPr id="0" name=""/>
        <dsp:cNvSpPr/>
      </dsp:nvSpPr>
      <dsp:spPr>
        <a:xfrm>
          <a:off x="1734975" y="1681590"/>
          <a:ext cx="1486583" cy="5946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Draft semi structure interview questions</a:t>
          </a:r>
          <a:endParaRPr lang="en-IN" sz="1200" kern="1200" dirty="0"/>
        </a:p>
      </dsp:txBody>
      <dsp:txXfrm>
        <a:off x="2032292" y="1681590"/>
        <a:ext cx="891950" cy="594633"/>
      </dsp:txXfrm>
    </dsp:sp>
    <dsp:sp modelId="{AABE31D7-ED20-4C08-A750-6A9374E83358}">
      <dsp:nvSpPr>
        <dsp:cNvPr id="0" name=""/>
        <dsp:cNvSpPr/>
      </dsp:nvSpPr>
      <dsp:spPr>
        <a:xfrm>
          <a:off x="3013438" y="1695076"/>
          <a:ext cx="1486583" cy="5946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Draft employee question(Likert, Open ended)</a:t>
          </a:r>
          <a:endParaRPr lang="en-IN" sz="900" kern="1200" dirty="0"/>
        </a:p>
      </dsp:txBody>
      <dsp:txXfrm>
        <a:off x="3310755" y="1695076"/>
        <a:ext cx="891950" cy="594633"/>
      </dsp:txXfrm>
    </dsp:sp>
    <dsp:sp modelId="{9D58C6CA-5AB1-407D-B34F-9573DA321989}">
      <dsp:nvSpPr>
        <dsp:cNvPr id="0" name=""/>
        <dsp:cNvSpPr/>
      </dsp:nvSpPr>
      <dsp:spPr>
        <a:xfrm>
          <a:off x="4291900" y="1695076"/>
          <a:ext cx="1486583" cy="5946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Prepare case study framework secondary data </a:t>
          </a:r>
          <a:r>
            <a:rPr lang="en-US" sz="900" kern="1200" dirty="0" err="1"/>
            <a:t>metrix</a:t>
          </a:r>
          <a:r>
            <a:rPr lang="en-US" sz="900" kern="1200" dirty="0"/>
            <a:t>)</a:t>
          </a:r>
          <a:endParaRPr lang="en-IN" sz="900" kern="1200" dirty="0"/>
        </a:p>
      </dsp:txBody>
      <dsp:txXfrm>
        <a:off x="4589217" y="1695076"/>
        <a:ext cx="891950" cy="594633"/>
      </dsp:txXfrm>
    </dsp:sp>
    <dsp:sp modelId="{A84F3292-1952-41E7-A3D9-532E6B62061C}">
      <dsp:nvSpPr>
        <dsp:cNvPr id="0" name=""/>
        <dsp:cNvSpPr/>
      </dsp:nvSpPr>
      <dsp:spPr>
        <a:xfrm>
          <a:off x="176751" y="2450905"/>
          <a:ext cx="1791063" cy="7164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Sampling Design</a:t>
          </a:r>
          <a:endParaRPr lang="en-IN" sz="1000" kern="1200" dirty="0"/>
        </a:p>
      </dsp:txBody>
      <dsp:txXfrm>
        <a:off x="534964" y="2450905"/>
        <a:ext cx="1074638" cy="716425"/>
      </dsp:txXfrm>
    </dsp:sp>
    <dsp:sp modelId="{48DC086C-950E-4CB7-9BEE-20419AD92C79}">
      <dsp:nvSpPr>
        <dsp:cNvPr id="0" name=""/>
        <dsp:cNvSpPr/>
      </dsp:nvSpPr>
      <dsp:spPr>
        <a:xfrm>
          <a:off x="176751" y="3267630"/>
          <a:ext cx="1791063" cy="7164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Pilot testing</a:t>
          </a:r>
          <a:endParaRPr lang="en-IN" sz="1000" kern="1200" dirty="0"/>
        </a:p>
      </dsp:txBody>
      <dsp:txXfrm>
        <a:off x="534964" y="3267630"/>
        <a:ext cx="1074638" cy="716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5AE47-6F57-4992-BE75-8356D7B81B49}">
      <dsp:nvSpPr>
        <dsp:cNvPr id="0" name=""/>
        <dsp:cNvSpPr/>
      </dsp:nvSpPr>
      <dsp:spPr>
        <a:xfrm>
          <a:off x="1815829" y="2498"/>
          <a:ext cx="1535805" cy="6143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Finalize
Instruments</a:t>
          </a:r>
        </a:p>
      </dsp:txBody>
      <dsp:txXfrm>
        <a:off x="2122990" y="2498"/>
        <a:ext cx="921483" cy="614322"/>
      </dsp:txXfrm>
    </dsp:sp>
    <dsp:sp modelId="{7CA5277A-9165-4870-B851-57F68AD7321C}">
      <dsp:nvSpPr>
        <dsp:cNvPr id="0" name=""/>
        <dsp:cNvSpPr/>
      </dsp:nvSpPr>
      <dsp:spPr>
        <a:xfrm>
          <a:off x="3151980" y="54716"/>
          <a:ext cx="1274718" cy="5098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Incorporate Pilot
Feedback, Refine
Tools</a:t>
          </a:r>
          <a:endParaRPr lang="en-IN" sz="700" kern="1200" dirty="0"/>
        </a:p>
      </dsp:txBody>
      <dsp:txXfrm>
        <a:off x="3406924" y="54716"/>
        <a:ext cx="764831" cy="509887"/>
      </dsp:txXfrm>
    </dsp:sp>
    <dsp:sp modelId="{A5F38F4C-83DE-4679-B042-2B1EE55D140A}">
      <dsp:nvSpPr>
        <dsp:cNvPr id="0" name=""/>
        <dsp:cNvSpPr/>
      </dsp:nvSpPr>
      <dsp:spPr>
        <a:xfrm>
          <a:off x="1815829" y="702826"/>
          <a:ext cx="1535805" cy="6143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Semi-Structured
Interviews
(Offline/Online,
Mumbai)</a:t>
          </a:r>
          <a:endParaRPr lang="en-IN" sz="900" kern="1200" dirty="0"/>
        </a:p>
      </dsp:txBody>
      <dsp:txXfrm>
        <a:off x="2122990" y="702826"/>
        <a:ext cx="921483" cy="614322"/>
      </dsp:txXfrm>
    </dsp:sp>
    <dsp:sp modelId="{0007C4D9-866F-4FD1-801E-3B7869CFAEAC}">
      <dsp:nvSpPr>
        <dsp:cNvPr id="0" name=""/>
        <dsp:cNvSpPr/>
      </dsp:nvSpPr>
      <dsp:spPr>
        <a:xfrm>
          <a:off x="3151980" y="755043"/>
          <a:ext cx="1274718" cy="5098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Employee Surveys
(Primarily Online,
Mumbai)</a:t>
          </a:r>
          <a:endParaRPr lang="en-IN" sz="700" kern="1200" dirty="0"/>
        </a:p>
      </dsp:txBody>
      <dsp:txXfrm>
        <a:off x="3406924" y="755043"/>
        <a:ext cx="764831" cy="509887"/>
      </dsp:txXfrm>
    </dsp:sp>
    <dsp:sp modelId="{FA3FC94F-E567-4681-924F-78FC4150FA62}">
      <dsp:nvSpPr>
        <dsp:cNvPr id="0" name=""/>
        <dsp:cNvSpPr/>
      </dsp:nvSpPr>
      <dsp:spPr>
        <a:xfrm>
          <a:off x="4248238" y="755043"/>
          <a:ext cx="1274718" cy="5098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Secondary Data
(Public Case Studies,
Media, Reports)</a:t>
          </a:r>
          <a:endParaRPr lang="en-IN" sz="700" kern="1200" dirty="0"/>
        </a:p>
      </dsp:txBody>
      <dsp:txXfrm>
        <a:off x="4503182" y="755043"/>
        <a:ext cx="764831" cy="509887"/>
      </dsp:txXfrm>
    </dsp:sp>
    <dsp:sp modelId="{52F00A70-77CB-4326-BAC7-9A4B1780132A}">
      <dsp:nvSpPr>
        <dsp:cNvPr id="0" name=""/>
        <dsp:cNvSpPr/>
      </dsp:nvSpPr>
      <dsp:spPr>
        <a:xfrm>
          <a:off x="1815829" y="1403153"/>
          <a:ext cx="1535805" cy="6143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Data Preparation</a:t>
          </a:r>
        </a:p>
      </dsp:txBody>
      <dsp:txXfrm>
        <a:off x="2122990" y="1403153"/>
        <a:ext cx="921483" cy="614322"/>
      </dsp:txXfrm>
    </dsp:sp>
    <dsp:sp modelId="{0CE41A4A-1AA4-4456-9916-DCE46AB463E2}">
      <dsp:nvSpPr>
        <dsp:cNvPr id="0" name=""/>
        <dsp:cNvSpPr/>
      </dsp:nvSpPr>
      <dsp:spPr>
        <a:xfrm>
          <a:off x="3151980" y="1455371"/>
          <a:ext cx="1274718" cy="5098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Organize, Clean, and
Code Data Using
Excel</a:t>
          </a:r>
          <a:endParaRPr lang="en-IN" sz="700" kern="1200" dirty="0"/>
        </a:p>
      </dsp:txBody>
      <dsp:txXfrm>
        <a:off x="3406924" y="1455371"/>
        <a:ext cx="764831" cy="509887"/>
      </dsp:txXfrm>
    </dsp:sp>
    <dsp:sp modelId="{76668011-B06C-4157-BA64-D4BEDB6AEC37}">
      <dsp:nvSpPr>
        <dsp:cNvPr id="0" name=""/>
        <dsp:cNvSpPr/>
      </dsp:nvSpPr>
      <dsp:spPr>
        <a:xfrm>
          <a:off x="3185110" y="2155079"/>
          <a:ext cx="1274718" cy="5098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700" kern="1200" dirty="0"/>
            <a:t>Quantitative -&gt; SPSS
(Descriptive,
Inferential Analysis)</a:t>
          </a:r>
        </a:p>
      </dsp:txBody>
      <dsp:txXfrm>
        <a:off x="3440054" y="2155079"/>
        <a:ext cx="764831" cy="509887"/>
      </dsp:txXfrm>
    </dsp:sp>
    <dsp:sp modelId="{CCBA9BFA-D74B-48E4-BD08-17D3E8BC0D60}">
      <dsp:nvSpPr>
        <dsp:cNvPr id="0" name=""/>
        <dsp:cNvSpPr/>
      </dsp:nvSpPr>
      <dsp:spPr>
        <a:xfrm>
          <a:off x="4281368" y="2155079"/>
          <a:ext cx="1274718" cy="5098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Qualitative &gt; NVivo
(Thematic Coding,
Pattern Analysis)</a:t>
          </a:r>
          <a:endParaRPr lang="en-IN" sz="700" kern="1200" dirty="0"/>
        </a:p>
      </dsp:txBody>
      <dsp:txXfrm>
        <a:off x="4536312" y="2155079"/>
        <a:ext cx="764831" cy="509887"/>
      </dsp:txXfrm>
    </dsp:sp>
    <dsp:sp modelId="{69137213-C121-46F3-A0FB-A0E2B52C9845}">
      <dsp:nvSpPr>
        <dsp:cNvPr id="0" name=""/>
        <dsp:cNvSpPr/>
      </dsp:nvSpPr>
      <dsp:spPr>
        <a:xfrm>
          <a:off x="3201286" y="2867213"/>
          <a:ext cx="1274718" cy="5098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700" kern="1200" dirty="0"/>
            <a:t>Consent, Anonymity,
Voluntary
Participation</a:t>
          </a:r>
        </a:p>
      </dsp:txBody>
      <dsp:txXfrm>
        <a:off x="3456230" y="2867213"/>
        <a:ext cx="764831" cy="509887"/>
      </dsp:txXfrm>
    </dsp:sp>
    <dsp:sp modelId="{B1891D02-E948-4CF5-B649-03C70786896C}">
      <dsp:nvSpPr>
        <dsp:cNvPr id="0" name=""/>
        <dsp:cNvSpPr/>
      </dsp:nvSpPr>
      <dsp:spPr>
        <a:xfrm>
          <a:off x="1815829" y="2103481"/>
          <a:ext cx="1535805" cy="6143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Data Analysis</a:t>
          </a:r>
        </a:p>
      </dsp:txBody>
      <dsp:txXfrm>
        <a:off x="2122990" y="2103481"/>
        <a:ext cx="921483" cy="614322"/>
      </dsp:txXfrm>
    </dsp:sp>
    <dsp:sp modelId="{2C443AFF-03BA-47EA-A011-D52BF6692B16}">
      <dsp:nvSpPr>
        <dsp:cNvPr id="0" name=""/>
        <dsp:cNvSpPr/>
      </dsp:nvSpPr>
      <dsp:spPr>
        <a:xfrm>
          <a:off x="1815829" y="2803808"/>
          <a:ext cx="1535805" cy="6143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Apply Ethical
Considerations</a:t>
          </a:r>
        </a:p>
      </dsp:txBody>
      <dsp:txXfrm>
        <a:off x="2122990" y="2803808"/>
        <a:ext cx="921483" cy="614322"/>
      </dsp:txXfrm>
    </dsp:sp>
    <dsp:sp modelId="{BCA4185C-3B1F-4742-8940-089F578A3623}">
      <dsp:nvSpPr>
        <dsp:cNvPr id="0" name=""/>
        <dsp:cNvSpPr/>
      </dsp:nvSpPr>
      <dsp:spPr>
        <a:xfrm>
          <a:off x="1815829" y="3504135"/>
          <a:ext cx="1535805" cy="6143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kern="1200" dirty="0"/>
            <a:t>Integrate
Findings &amp;
Interpret Results</a:t>
          </a:r>
        </a:p>
      </dsp:txBody>
      <dsp:txXfrm>
        <a:off x="2122990" y="3504135"/>
        <a:ext cx="921483" cy="614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acf1cb72b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acf1cb72b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E49452A-56E2-51E1-BF24-27728B7F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207fd22f2_0_25013:notes">
            <a:extLst>
              <a:ext uri="{FF2B5EF4-FFF2-40B4-BE49-F238E27FC236}">
                <a16:creationId xmlns:a16="http://schemas.microsoft.com/office/drawing/2014/main" id="{F84BCD1E-0291-9E21-E77B-4CE2D766D4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207fd22f2_0_25013:notes">
            <a:extLst>
              <a:ext uri="{FF2B5EF4-FFF2-40B4-BE49-F238E27FC236}">
                <a16:creationId xmlns:a16="http://schemas.microsoft.com/office/drawing/2014/main" id="{6707E77B-5E6A-237C-CC46-FF4FE82F76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771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F9FDBD5B-E417-C30D-6BA2-F78639AE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6AD10AB2-D46A-F9AD-963B-3CDC59F8F6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D2DA200B-ED1C-97C9-E791-351E77F2DC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496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B2112A63-5C1E-E1AC-8664-4DB2D72C1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A410DF25-7861-698F-39BA-BD831935ED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1FA9B5CD-03C2-0CF3-3394-750D7C6C36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816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B2F84CB3-7AA9-B7B5-715A-366494FC9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B7B48B06-42BA-C5BB-8359-DDC19B091A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4D39EE57-3165-CCCF-3649-535CC8DE03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40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2C36CA60-BB3C-9466-0190-80782A58E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E22E06EA-6177-0439-1626-A471962DA2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72A67A49-4A9D-0D40-5070-4DEF0F32C5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81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05E84E54-2EC1-A363-F463-8B58EBE7C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60EB8EB3-984D-D789-1644-4C66834785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C652322D-A15B-098E-262F-05F0CAA81F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796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FCAF177D-D9C8-237A-5EC4-8AB1CC50F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F67F2572-08FC-A052-0710-7809215D66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E501977D-5A55-490D-C3B6-FBC3AEC12D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678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CA043AA9-7A83-640D-1CA6-5055DD72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74223170-40A5-222A-08E4-613D7EDFF5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7ADC6974-56E7-6380-B088-53D61D636E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970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F0EE70F2-403E-2709-1243-D3CCDD3D0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F79388A7-10B2-2A2B-5C45-DCC8A0455D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E543965D-B559-AB1A-8318-7A08E1B902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40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96A63C10-3401-F258-D8E7-04F068072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467BD223-133B-B8D2-2C19-CF66A3D15F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739C916E-3382-4089-81B6-8A7CC6BECC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52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AF8320BB-1C88-4D08-B03E-7BD9673D5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48CCB724-D143-EE40-5FFF-2BFA77D17E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EADAB6EF-EB7F-F322-46EA-B02F72F28F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33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1051E0AD-1B30-E08E-19C8-9FE26A5FF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887806DF-4967-C1A5-0CFA-4C99693209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3AC08823-B502-F472-D89C-040E5F9154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894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29CDA363-8595-FD6A-EB0C-46618EADD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51AF2FA8-EE34-C768-E5AB-E300AA90D6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6369B815-C492-8253-13C9-6F0BE57239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401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5517CEE9-AADB-A230-B151-19E9300E5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86DE5D7A-EEC5-80A4-404A-4191943060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79012C99-902B-A76A-FFC9-D5E4732637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272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D61AFD76-23E4-0A8F-B65E-C1B885134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B9DD48FA-2069-6397-78E0-32CEF73E86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8C15487D-A82C-1332-406E-4F63B1E892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963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9331F3FF-990D-CC0D-91E1-F2578E1A2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CCB17687-044E-07EC-7C15-69BF6546E5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18E023BF-0174-572A-256D-AEC7A664C8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889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>
          <a:extLst>
            <a:ext uri="{FF2B5EF4-FFF2-40B4-BE49-F238E27FC236}">
              <a16:creationId xmlns:a16="http://schemas.microsoft.com/office/drawing/2014/main" id="{95B813D2-B5EF-1E8D-11A0-E4DD038B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1d838b627_4_19:notes">
            <a:extLst>
              <a:ext uri="{FF2B5EF4-FFF2-40B4-BE49-F238E27FC236}">
                <a16:creationId xmlns:a16="http://schemas.microsoft.com/office/drawing/2014/main" id="{EB4501F4-B6D7-6230-C1C5-9D7B38B521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1d838b627_4_19:notes">
            <a:extLst>
              <a:ext uri="{FF2B5EF4-FFF2-40B4-BE49-F238E27FC236}">
                <a16:creationId xmlns:a16="http://schemas.microsoft.com/office/drawing/2014/main" id="{3D4C6C81-9048-FC69-B10C-38D64DD15F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96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C9C42276-2E2B-A24C-0A85-2B6D136A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207fd22f2_0_25013:notes">
            <a:extLst>
              <a:ext uri="{FF2B5EF4-FFF2-40B4-BE49-F238E27FC236}">
                <a16:creationId xmlns:a16="http://schemas.microsoft.com/office/drawing/2014/main" id="{549619B5-F184-EB93-FA71-F63FC28755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207fd22f2_0_25013:notes">
            <a:extLst>
              <a:ext uri="{FF2B5EF4-FFF2-40B4-BE49-F238E27FC236}">
                <a16:creationId xmlns:a16="http://schemas.microsoft.com/office/drawing/2014/main" id="{3041B65A-60D0-F4F6-5AB0-6DCD42BC42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603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AA79B6AA-C04C-F7DF-34CE-23EFE2693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207fd22f2_0_25013:notes">
            <a:extLst>
              <a:ext uri="{FF2B5EF4-FFF2-40B4-BE49-F238E27FC236}">
                <a16:creationId xmlns:a16="http://schemas.microsoft.com/office/drawing/2014/main" id="{0E549DCD-13E4-53D6-9979-78EF38DAC5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207fd22f2_0_25013:notes">
            <a:extLst>
              <a:ext uri="{FF2B5EF4-FFF2-40B4-BE49-F238E27FC236}">
                <a16:creationId xmlns:a16="http://schemas.microsoft.com/office/drawing/2014/main" id="{5AB7CD90-8EDE-A705-6027-CDCAB6B7DD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892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4163948F-CC9E-0FC8-7061-632D6477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207fd22f2_0_25013:notes">
            <a:extLst>
              <a:ext uri="{FF2B5EF4-FFF2-40B4-BE49-F238E27FC236}">
                <a16:creationId xmlns:a16="http://schemas.microsoft.com/office/drawing/2014/main" id="{9386960F-C8DC-08BC-1073-792A46AAC5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207fd22f2_0_25013:notes">
            <a:extLst>
              <a:ext uri="{FF2B5EF4-FFF2-40B4-BE49-F238E27FC236}">
                <a16:creationId xmlns:a16="http://schemas.microsoft.com/office/drawing/2014/main" id="{661431C4-14CE-D8B7-E390-3F54DE0248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99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A709654E-FDC6-91FB-C97F-1A8993FAE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207fd22f2_0_25013:notes">
            <a:extLst>
              <a:ext uri="{FF2B5EF4-FFF2-40B4-BE49-F238E27FC236}">
                <a16:creationId xmlns:a16="http://schemas.microsoft.com/office/drawing/2014/main" id="{3085C51A-76F3-DC6D-768E-0E6F7581ED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207fd22f2_0_25013:notes">
            <a:extLst>
              <a:ext uri="{FF2B5EF4-FFF2-40B4-BE49-F238E27FC236}">
                <a16:creationId xmlns:a16="http://schemas.microsoft.com/office/drawing/2014/main" id="{30E084AA-7FBB-48DC-BD91-7F2D9E04A1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14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13B6B921-6B2F-495C-A4ED-8337BA1FF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207fd22f2_0_25013:notes">
            <a:extLst>
              <a:ext uri="{FF2B5EF4-FFF2-40B4-BE49-F238E27FC236}">
                <a16:creationId xmlns:a16="http://schemas.microsoft.com/office/drawing/2014/main" id="{EDBAFCE9-A6E9-FA7D-5319-353CB765CA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e207fd22f2_0_25013:notes">
            <a:extLst>
              <a:ext uri="{FF2B5EF4-FFF2-40B4-BE49-F238E27FC236}">
                <a16:creationId xmlns:a16="http://schemas.microsoft.com/office/drawing/2014/main" id="{3D1A7AF1-99E1-1FCE-5353-76875ADDB4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25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366400" y="1506188"/>
            <a:ext cx="4835700" cy="16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apriola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apriola"/>
              <a:buNone/>
              <a:defRPr sz="5200">
                <a:solidFill>
                  <a:srgbClr val="191919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apriola"/>
              <a:buNone/>
              <a:defRPr sz="5200">
                <a:solidFill>
                  <a:srgbClr val="191919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apriola"/>
              <a:buNone/>
              <a:defRPr sz="5200">
                <a:solidFill>
                  <a:srgbClr val="191919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apriola"/>
              <a:buNone/>
              <a:defRPr sz="5200">
                <a:solidFill>
                  <a:srgbClr val="191919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apriola"/>
              <a:buNone/>
              <a:defRPr sz="5200">
                <a:solidFill>
                  <a:srgbClr val="191919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apriola"/>
              <a:buNone/>
              <a:defRPr sz="5200">
                <a:solidFill>
                  <a:srgbClr val="191919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apriola"/>
              <a:buNone/>
              <a:defRPr sz="5200">
                <a:solidFill>
                  <a:srgbClr val="191919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apriola"/>
              <a:buNone/>
              <a:defRPr sz="5200">
                <a:solidFill>
                  <a:srgbClr val="191919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66400" y="3243713"/>
            <a:ext cx="48357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subTitle" idx="1"/>
          </p:nvPr>
        </p:nvSpPr>
        <p:spPr>
          <a:xfrm>
            <a:off x="709104" y="2286475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2"/>
          </p:nvPr>
        </p:nvSpPr>
        <p:spPr>
          <a:xfrm>
            <a:off x="3381447" y="2286475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3"/>
          </p:nvPr>
        </p:nvSpPr>
        <p:spPr>
          <a:xfrm>
            <a:off x="709104" y="4024675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4"/>
          </p:nvPr>
        </p:nvSpPr>
        <p:spPr>
          <a:xfrm>
            <a:off x="3381447" y="4024675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5"/>
          </p:nvPr>
        </p:nvSpPr>
        <p:spPr>
          <a:xfrm>
            <a:off x="6053796" y="2286475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6"/>
          </p:nvPr>
        </p:nvSpPr>
        <p:spPr>
          <a:xfrm>
            <a:off x="6053796" y="4024675"/>
            <a:ext cx="2381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7"/>
          </p:nvPr>
        </p:nvSpPr>
        <p:spPr>
          <a:xfrm>
            <a:off x="709104" y="1970825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8"/>
          </p:nvPr>
        </p:nvSpPr>
        <p:spPr>
          <a:xfrm>
            <a:off x="3381447" y="1970825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ubTitle" idx="9"/>
          </p:nvPr>
        </p:nvSpPr>
        <p:spPr>
          <a:xfrm>
            <a:off x="6053796" y="1970825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13"/>
          </p:nvPr>
        </p:nvSpPr>
        <p:spPr>
          <a:xfrm>
            <a:off x="709104" y="3709075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4"/>
          </p:nvPr>
        </p:nvSpPr>
        <p:spPr>
          <a:xfrm>
            <a:off x="3381453" y="3709075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15"/>
          </p:nvPr>
        </p:nvSpPr>
        <p:spPr>
          <a:xfrm>
            <a:off x="6053801" y="3709075"/>
            <a:ext cx="2381100" cy="3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42" name="Google Shape;142;p18"/>
          <p:cNvGrpSpPr/>
          <p:nvPr/>
        </p:nvGrpSpPr>
        <p:grpSpPr>
          <a:xfrm>
            <a:off x="9008150" y="-17775"/>
            <a:ext cx="174600" cy="5168325"/>
            <a:chOff x="8979850" y="-35550"/>
            <a:chExt cx="174600" cy="5168325"/>
          </a:xfrm>
        </p:grpSpPr>
        <p:sp>
          <p:nvSpPr>
            <p:cNvPr id="143" name="Google Shape;143;p18"/>
            <p:cNvSpPr/>
            <p:nvPr/>
          </p:nvSpPr>
          <p:spPr>
            <a:xfrm rot="5400000">
              <a:off x="7054000" y="3032325"/>
              <a:ext cx="4026300" cy="17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 rot="5400000">
              <a:off x="8478550" y="465750"/>
              <a:ext cx="1177200" cy="174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1"/>
          <p:cNvGrpSpPr/>
          <p:nvPr/>
        </p:nvGrpSpPr>
        <p:grpSpPr>
          <a:xfrm>
            <a:off x="8391329" y="0"/>
            <a:ext cx="752284" cy="5143500"/>
            <a:chOff x="7581300" y="-4"/>
            <a:chExt cx="1562700" cy="5143500"/>
          </a:xfrm>
        </p:grpSpPr>
        <p:sp>
          <p:nvSpPr>
            <p:cNvPr id="164" name="Google Shape;164;p21"/>
            <p:cNvSpPr/>
            <p:nvPr/>
          </p:nvSpPr>
          <p:spPr>
            <a:xfrm>
              <a:off x="7581300" y="140995"/>
              <a:ext cx="1562700" cy="5002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7581300" y="-4"/>
              <a:ext cx="1562700" cy="14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grpSp>
        <p:nvGrpSpPr>
          <p:cNvPr id="166" name="Google Shape;166;p21"/>
          <p:cNvGrpSpPr/>
          <p:nvPr/>
        </p:nvGrpSpPr>
        <p:grpSpPr>
          <a:xfrm>
            <a:off x="7875418" y="3811459"/>
            <a:ext cx="1268369" cy="1373245"/>
            <a:chOff x="7798245" y="3696318"/>
            <a:chExt cx="1345749" cy="1457024"/>
          </a:xfrm>
        </p:grpSpPr>
        <p:grpSp>
          <p:nvGrpSpPr>
            <p:cNvPr id="167" name="Google Shape;167;p21"/>
            <p:cNvGrpSpPr/>
            <p:nvPr/>
          </p:nvGrpSpPr>
          <p:grpSpPr>
            <a:xfrm flipH="1">
              <a:off x="7798245" y="3696318"/>
              <a:ext cx="1345749" cy="1457024"/>
              <a:chOff x="2500470" y="3395218"/>
              <a:chExt cx="1345749" cy="1457024"/>
            </a:xfrm>
          </p:grpSpPr>
          <p:sp>
            <p:nvSpPr>
              <p:cNvPr id="168" name="Google Shape;168;p21"/>
              <p:cNvSpPr/>
              <p:nvPr/>
            </p:nvSpPr>
            <p:spPr>
              <a:xfrm>
                <a:off x="2983005" y="3574312"/>
                <a:ext cx="863214" cy="1277930"/>
              </a:xfrm>
              <a:custGeom>
                <a:avLst/>
                <a:gdLst/>
                <a:ahLst/>
                <a:cxnLst/>
                <a:rect l="l" t="t" r="r" b="b"/>
                <a:pathLst>
                  <a:path w="1298066" h="1921699" extrusionOk="0">
                    <a:moveTo>
                      <a:pt x="1296136" y="520218"/>
                    </a:moveTo>
                    <a:cubicBezTo>
                      <a:pt x="1296136" y="520218"/>
                      <a:pt x="1255657" y="484063"/>
                      <a:pt x="1232526" y="452265"/>
                    </a:cubicBezTo>
                    <a:cubicBezTo>
                      <a:pt x="1209396" y="420467"/>
                      <a:pt x="1203612" y="407442"/>
                      <a:pt x="1196385" y="379956"/>
                    </a:cubicBezTo>
                    <a:cubicBezTo>
                      <a:pt x="1189159" y="352514"/>
                      <a:pt x="1196385" y="351033"/>
                      <a:pt x="1200724" y="316359"/>
                    </a:cubicBezTo>
                    <a:cubicBezTo>
                      <a:pt x="1205058" y="281642"/>
                      <a:pt x="1196385" y="257075"/>
                      <a:pt x="1179040" y="183373"/>
                    </a:cubicBezTo>
                    <a:cubicBezTo>
                      <a:pt x="1161690" y="109626"/>
                      <a:pt x="1087961" y="5519"/>
                      <a:pt x="1087961" y="5519"/>
                    </a:cubicBezTo>
                    <a:cubicBezTo>
                      <a:pt x="1087961" y="5519"/>
                      <a:pt x="421894" y="-51587"/>
                      <a:pt x="297514" y="201580"/>
                    </a:cubicBezTo>
                    <a:cubicBezTo>
                      <a:pt x="173139" y="454791"/>
                      <a:pt x="352639" y="687965"/>
                      <a:pt x="352639" y="687965"/>
                    </a:cubicBezTo>
                    <a:cubicBezTo>
                      <a:pt x="352639" y="687965"/>
                      <a:pt x="367270" y="753784"/>
                      <a:pt x="369705" y="836677"/>
                    </a:cubicBezTo>
                    <a:cubicBezTo>
                      <a:pt x="372145" y="919571"/>
                      <a:pt x="328254" y="978115"/>
                      <a:pt x="272176" y="1053690"/>
                    </a:cubicBezTo>
                    <a:cubicBezTo>
                      <a:pt x="216093" y="1129266"/>
                      <a:pt x="123442" y="1248750"/>
                      <a:pt x="47858" y="1460884"/>
                    </a:cubicBezTo>
                    <a:cubicBezTo>
                      <a:pt x="-27727" y="1673019"/>
                      <a:pt x="8846" y="1919260"/>
                      <a:pt x="8846" y="1919260"/>
                    </a:cubicBezTo>
                    <a:lnTo>
                      <a:pt x="1123123" y="1921700"/>
                    </a:lnTo>
                    <a:lnTo>
                      <a:pt x="1025593" y="1712004"/>
                    </a:lnTo>
                    <a:cubicBezTo>
                      <a:pt x="1025593" y="1712004"/>
                      <a:pt x="676342" y="1277717"/>
                      <a:pt x="679548" y="1211985"/>
                    </a:cubicBezTo>
                    <a:cubicBezTo>
                      <a:pt x="682754" y="1146298"/>
                      <a:pt x="718011" y="1083790"/>
                      <a:pt x="769294" y="998849"/>
                    </a:cubicBezTo>
                    <a:cubicBezTo>
                      <a:pt x="820576" y="913908"/>
                      <a:pt x="867050" y="902713"/>
                      <a:pt x="887884" y="889907"/>
                    </a:cubicBezTo>
                    <a:cubicBezTo>
                      <a:pt x="908719" y="877057"/>
                      <a:pt x="936244" y="881369"/>
                      <a:pt x="989565" y="885115"/>
                    </a:cubicBezTo>
                    <a:cubicBezTo>
                      <a:pt x="1042882" y="888861"/>
                      <a:pt x="1135250" y="903149"/>
                      <a:pt x="1157029" y="894132"/>
                    </a:cubicBezTo>
                    <a:cubicBezTo>
                      <a:pt x="1178809" y="885115"/>
                      <a:pt x="1199835" y="842340"/>
                      <a:pt x="1199086" y="822781"/>
                    </a:cubicBezTo>
                    <a:cubicBezTo>
                      <a:pt x="1198332" y="803267"/>
                      <a:pt x="1186419" y="777088"/>
                      <a:pt x="1188697" y="770641"/>
                    </a:cubicBezTo>
                    <a:cubicBezTo>
                      <a:pt x="1190688" y="765022"/>
                      <a:pt x="1200763" y="766634"/>
                      <a:pt x="1204561" y="767113"/>
                    </a:cubicBezTo>
                    <a:cubicBezTo>
                      <a:pt x="1186854" y="741239"/>
                      <a:pt x="1149284" y="708002"/>
                      <a:pt x="1134587" y="702296"/>
                    </a:cubicBezTo>
                    <a:cubicBezTo>
                      <a:pt x="1161390" y="690143"/>
                      <a:pt x="1220291" y="660218"/>
                      <a:pt x="1239287" y="634605"/>
                    </a:cubicBezTo>
                    <a:cubicBezTo>
                      <a:pt x="1235157" y="629900"/>
                      <a:pt x="1230227" y="622190"/>
                      <a:pt x="1231085" y="612738"/>
                    </a:cubicBezTo>
                    <a:cubicBezTo>
                      <a:pt x="1232531" y="596795"/>
                      <a:pt x="1239757" y="602588"/>
                      <a:pt x="1261446" y="586689"/>
                    </a:cubicBezTo>
                    <a:cubicBezTo>
                      <a:pt x="1283129" y="570790"/>
                      <a:pt x="1291807" y="569353"/>
                      <a:pt x="1296141" y="549098"/>
                    </a:cubicBezTo>
                    <a:cubicBezTo>
                      <a:pt x="1300475" y="528886"/>
                      <a:pt x="1296141" y="520218"/>
                      <a:pt x="1296141" y="5202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9" name="Google Shape;169;p21"/>
              <p:cNvGrpSpPr/>
              <p:nvPr/>
            </p:nvGrpSpPr>
            <p:grpSpPr>
              <a:xfrm>
                <a:off x="3668687" y="3739144"/>
                <a:ext cx="159942" cy="345462"/>
                <a:chOff x="6045200" y="5184304"/>
                <a:chExt cx="240478" cy="519413"/>
              </a:xfrm>
            </p:grpSpPr>
            <p:sp>
              <p:nvSpPr>
                <p:cNvPr id="170" name="Google Shape;170;p21"/>
                <p:cNvSpPr/>
                <p:nvPr/>
              </p:nvSpPr>
              <p:spPr>
                <a:xfrm>
                  <a:off x="6148832" y="5571079"/>
                  <a:ext cx="111503" cy="132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03" h="132638" extrusionOk="0">
                      <a:moveTo>
                        <a:pt x="0" y="67692"/>
                      </a:moveTo>
                      <a:cubicBezTo>
                        <a:pt x="14697" y="73398"/>
                        <a:pt x="52267" y="106634"/>
                        <a:pt x="69974" y="132508"/>
                      </a:cubicBezTo>
                      <a:cubicBezTo>
                        <a:pt x="70531" y="132595"/>
                        <a:pt x="70958" y="132639"/>
                        <a:pt x="71198" y="132639"/>
                      </a:cubicBezTo>
                      <a:cubicBezTo>
                        <a:pt x="73097" y="132639"/>
                        <a:pt x="79936" y="131855"/>
                        <a:pt x="89049" y="118177"/>
                      </a:cubicBezTo>
                      <a:cubicBezTo>
                        <a:pt x="98166" y="104499"/>
                        <a:pt x="92847" y="91606"/>
                        <a:pt x="88291" y="82110"/>
                      </a:cubicBezTo>
                      <a:cubicBezTo>
                        <a:pt x="83734" y="72614"/>
                        <a:pt x="65500" y="60853"/>
                        <a:pt x="65500" y="60853"/>
                      </a:cubicBezTo>
                      <a:lnTo>
                        <a:pt x="91710" y="52881"/>
                      </a:lnTo>
                      <a:cubicBezTo>
                        <a:pt x="91710" y="52881"/>
                        <a:pt x="103484" y="46042"/>
                        <a:pt x="108803" y="30840"/>
                      </a:cubicBezTo>
                      <a:cubicBezTo>
                        <a:pt x="114121" y="15638"/>
                        <a:pt x="109944" y="5009"/>
                        <a:pt x="109944" y="5009"/>
                      </a:cubicBezTo>
                      <a:cubicBezTo>
                        <a:pt x="109944" y="5009"/>
                        <a:pt x="107505" y="3180"/>
                        <a:pt x="104704" y="0"/>
                      </a:cubicBezTo>
                      <a:cubicBezTo>
                        <a:pt x="85703" y="25613"/>
                        <a:pt x="26802" y="55538"/>
                        <a:pt x="4" y="676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21"/>
                <p:cNvSpPr/>
                <p:nvPr/>
              </p:nvSpPr>
              <p:spPr>
                <a:xfrm>
                  <a:off x="6235951" y="5489636"/>
                  <a:ext cx="49727" cy="31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7" h="31218" extrusionOk="0">
                      <a:moveTo>
                        <a:pt x="22816" y="12619"/>
                      </a:moveTo>
                      <a:cubicBezTo>
                        <a:pt x="28396" y="7174"/>
                        <a:pt x="34159" y="727"/>
                        <a:pt x="41926" y="30"/>
                      </a:cubicBezTo>
                      <a:cubicBezTo>
                        <a:pt x="45472" y="-275"/>
                        <a:pt x="49889" y="1729"/>
                        <a:pt x="49723" y="5301"/>
                      </a:cubicBezTo>
                      <a:cubicBezTo>
                        <a:pt x="49636" y="7218"/>
                        <a:pt x="48212" y="8786"/>
                        <a:pt x="46770" y="10049"/>
                      </a:cubicBezTo>
                      <a:cubicBezTo>
                        <a:pt x="40358" y="15712"/>
                        <a:pt x="32217" y="18935"/>
                        <a:pt x="24254" y="22071"/>
                      </a:cubicBezTo>
                      <a:cubicBezTo>
                        <a:pt x="16304" y="25208"/>
                        <a:pt x="8189" y="29085"/>
                        <a:pt x="0" y="31219"/>
                      </a:cubicBezTo>
                      <a:cubicBezTo>
                        <a:pt x="5249" y="24032"/>
                        <a:pt x="16108" y="19197"/>
                        <a:pt x="22812" y="126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21"/>
                <p:cNvSpPr/>
                <p:nvPr/>
              </p:nvSpPr>
              <p:spPr>
                <a:xfrm>
                  <a:off x="6045200" y="5184304"/>
                  <a:ext cx="165043" cy="5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43" h="55679" extrusionOk="0">
                      <a:moveTo>
                        <a:pt x="155865" y="12294"/>
                      </a:moveTo>
                      <a:cubicBezTo>
                        <a:pt x="161048" y="14298"/>
                        <a:pt x="164624" y="19133"/>
                        <a:pt x="164942" y="24665"/>
                      </a:cubicBezTo>
                      <a:cubicBezTo>
                        <a:pt x="165243" y="29936"/>
                        <a:pt x="164981" y="36383"/>
                        <a:pt x="162695" y="41000"/>
                      </a:cubicBezTo>
                      <a:cubicBezTo>
                        <a:pt x="162651" y="41087"/>
                        <a:pt x="162603" y="41174"/>
                        <a:pt x="162559" y="41261"/>
                      </a:cubicBezTo>
                      <a:cubicBezTo>
                        <a:pt x="159101" y="47969"/>
                        <a:pt x="150816" y="50670"/>
                        <a:pt x="143825" y="47751"/>
                      </a:cubicBezTo>
                      <a:lnTo>
                        <a:pt x="94350" y="26974"/>
                      </a:lnTo>
                      <a:cubicBezTo>
                        <a:pt x="90708" y="25449"/>
                        <a:pt x="86631" y="25318"/>
                        <a:pt x="82902" y="26625"/>
                      </a:cubicBezTo>
                      <a:lnTo>
                        <a:pt x="0" y="55679"/>
                      </a:lnTo>
                      <a:cubicBezTo>
                        <a:pt x="0" y="55679"/>
                        <a:pt x="77344" y="7546"/>
                        <a:pt x="88692" y="2580"/>
                      </a:cubicBezTo>
                      <a:cubicBezTo>
                        <a:pt x="106259" y="-5129"/>
                        <a:pt x="140396" y="6327"/>
                        <a:pt x="155865" y="12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3" name="Google Shape;173;p21"/>
              <p:cNvGrpSpPr/>
              <p:nvPr/>
            </p:nvGrpSpPr>
            <p:grpSpPr>
              <a:xfrm>
                <a:off x="2500470" y="3395218"/>
                <a:ext cx="1224413" cy="965411"/>
                <a:chOff x="4288746" y="4667200"/>
                <a:chExt cx="1840946" cy="1451527"/>
              </a:xfrm>
            </p:grpSpPr>
            <p:sp>
              <p:nvSpPr>
                <p:cNvPr id="174" name="Google Shape;174;p21"/>
                <p:cNvSpPr/>
                <p:nvPr/>
              </p:nvSpPr>
              <p:spPr>
                <a:xfrm>
                  <a:off x="4288746" y="4667200"/>
                  <a:ext cx="1840946" cy="145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0946" h="1451527" extrusionOk="0">
                      <a:moveTo>
                        <a:pt x="1671139" y="75596"/>
                      </a:moveTo>
                      <a:cubicBezTo>
                        <a:pt x="1555109" y="24936"/>
                        <a:pt x="1288216" y="-53514"/>
                        <a:pt x="1053418" y="53207"/>
                      </a:cubicBezTo>
                      <a:cubicBezTo>
                        <a:pt x="973913" y="89361"/>
                        <a:pt x="926059" y="124600"/>
                        <a:pt x="897279" y="153045"/>
                      </a:cubicBezTo>
                      <a:cubicBezTo>
                        <a:pt x="882098" y="141284"/>
                        <a:pt x="863255" y="132441"/>
                        <a:pt x="844799" y="126604"/>
                      </a:cubicBezTo>
                      <a:cubicBezTo>
                        <a:pt x="831291" y="122379"/>
                        <a:pt x="816542" y="128347"/>
                        <a:pt x="809920" y="140892"/>
                      </a:cubicBezTo>
                      <a:cubicBezTo>
                        <a:pt x="807769" y="144943"/>
                        <a:pt x="805669" y="149037"/>
                        <a:pt x="803613" y="153176"/>
                      </a:cubicBezTo>
                      <a:cubicBezTo>
                        <a:pt x="778549" y="134227"/>
                        <a:pt x="742756" y="118023"/>
                        <a:pt x="692985" y="116760"/>
                      </a:cubicBezTo>
                      <a:cubicBezTo>
                        <a:pt x="568680" y="113667"/>
                        <a:pt x="417249" y="155092"/>
                        <a:pt x="366381" y="323362"/>
                      </a:cubicBezTo>
                      <a:cubicBezTo>
                        <a:pt x="315508" y="491633"/>
                        <a:pt x="457869" y="1017439"/>
                        <a:pt x="61190" y="1314296"/>
                      </a:cubicBezTo>
                      <a:cubicBezTo>
                        <a:pt x="37847" y="1331764"/>
                        <a:pt x="-16289" y="1350973"/>
                        <a:pt x="4768" y="1381508"/>
                      </a:cubicBezTo>
                      <a:cubicBezTo>
                        <a:pt x="21346" y="1405553"/>
                        <a:pt x="114346" y="1418316"/>
                        <a:pt x="142246" y="1424894"/>
                      </a:cubicBezTo>
                      <a:cubicBezTo>
                        <a:pt x="236064" y="1447109"/>
                        <a:pt x="333149" y="1455647"/>
                        <a:pt x="429394" y="1449679"/>
                      </a:cubicBezTo>
                      <a:cubicBezTo>
                        <a:pt x="476869" y="1446717"/>
                        <a:pt x="574325" y="1424719"/>
                        <a:pt x="574325" y="1424719"/>
                      </a:cubicBezTo>
                      <a:cubicBezTo>
                        <a:pt x="595686" y="1417837"/>
                        <a:pt x="616443" y="1409256"/>
                        <a:pt x="636280" y="1398584"/>
                      </a:cubicBezTo>
                      <a:cubicBezTo>
                        <a:pt x="699345" y="1364695"/>
                        <a:pt x="752387" y="1307239"/>
                        <a:pt x="768160" y="1237414"/>
                      </a:cubicBezTo>
                      <a:cubicBezTo>
                        <a:pt x="772873" y="1216549"/>
                        <a:pt x="771484" y="999971"/>
                        <a:pt x="719121" y="764315"/>
                      </a:cubicBezTo>
                      <a:cubicBezTo>
                        <a:pt x="664336" y="517768"/>
                        <a:pt x="656508" y="404296"/>
                        <a:pt x="687815" y="353418"/>
                      </a:cubicBezTo>
                      <a:cubicBezTo>
                        <a:pt x="700704" y="332466"/>
                        <a:pt x="749848" y="333730"/>
                        <a:pt x="750954" y="336735"/>
                      </a:cubicBezTo>
                      <a:cubicBezTo>
                        <a:pt x="752566" y="341178"/>
                        <a:pt x="746781" y="353375"/>
                        <a:pt x="753520" y="361782"/>
                      </a:cubicBezTo>
                      <a:cubicBezTo>
                        <a:pt x="760141" y="370058"/>
                        <a:pt x="797371" y="373369"/>
                        <a:pt x="818458" y="378378"/>
                      </a:cubicBezTo>
                      <a:cubicBezTo>
                        <a:pt x="814686" y="421981"/>
                        <a:pt x="810835" y="487930"/>
                        <a:pt x="813044" y="560805"/>
                      </a:cubicBezTo>
                      <a:cubicBezTo>
                        <a:pt x="816955" y="689959"/>
                        <a:pt x="852178" y="873867"/>
                        <a:pt x="942184" y="952143"/>
                      </a:cubicBezTo>
                      <a:cubicBezTo>
                        <a:pt x="1032191" y="1030419"/>
                        <a:pt x="1114371" y="1014738"/>
                        <a:pt x="1114371" y="1014738"/>
                      </a:cubicBezTo>
                      <a:cubicBezTo>
                        <a:pt x="1114371" y="1014738"/>
                        <a:pt x="1263078" y="987339"/>
                        <a:pt x="1270906" y="819112"/>
                      </a:cubicBezTo>
                      <a:cubicBezTo>
                        <a:pt x="1278733" y="650842"/>
                        <a:pt x="1278733" y="635161"/>
                        <a:pt x="1325691" y="599965"/>
                      </a:cubicBezTo>
                      <a:cubicBezTo>
                        <a:pt x="1372652" y="564725"/>
                        <a:pt x="1462655" y="607762"/>
                        <a:pt x="1517444" y="592124"/>
                      </a:cubicBezTo>
                      <a:cubicBezTo>
                        <a:pt x="1572228" y="576486"/>
                        <a:pt x="1627017" y="506007"/>
                        <a:pt x="1662235" y="427774"/>
                      </a:cubicBezTo>
                      <a:cubicBezTo>
                        <a:pt x="1683980" y="379423"/>
                        <a:pt x="1710199" y="340089"/>
                        <a:pt x="1727078" y="317003"/>
                      </a:cubicBezTo>
                      <a:cubicBezTo>
                        <a:pt x="1737293" y="303064"/>
                        <a:pt x="1753784" y="295179"/>
                        <a:pt x="1771051" y="296007"/>
                      </a:cubicBezTo>
                      <a:lnTo>
                        <a:pt x="1840507" y="311819"/>
                      </a:lnTo>
                      <a:cubicBezTo>
                        <a:pt x="1840507" y="311819"/>
                        <a:pt x="1858079" y="157139"/>
                        <a:pt x="1671152" y="755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21"/>
                <p:cNvSpPr/>
                <p:nvPr/>
              </p:nvSpPr>
              <p:spPr>
                <a:xfrm>
                  <a:off x="5148869" y="5006244"/>
                  <a:ext cx="304288" cy="54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88" h="545799" extrusionOk="0">
                      <a:moveTo>
                        <a:pt x="300564" y="545800"/>
                      </a:moveTo>
                      <a:cubicBezTo>
                        <a:pt x="255354" y="528463"/>
                        <a:pt x="212827" y="495489"/>
                        <a:pt x="170557" y="444960"/>
                      </a:cubicBezTo>
                      <a:cubicBezTo>
                        <a:pt x="76617" y="332707"/>
                        <a:pt x="17642" y="179160"/>
                        <a:pt x="0" y="1002"/>
                      </a:cubicBezTo>
                      <a:lnTo>
                        <a:pt x="10363" y="0"/>
                      </a:lnTo>
                      <a:cubicBezTo>
                        <a:pt x="27795" y="176067"/>
                        <a:pt x="85956" y="327610"/>
                        <a:pt x="178541" y="438251"/>
                      </a:cubicBezTo>
                      <a:cubicBezTo>
                        <a:pt x="219653" y="487430"/>
                        <a:pt x="260782" y="519403"/>
                        <a:pt x="304289" y="536086"/>
                      </a:cubicBezTo>
                      <a:lnTo>
                        <a:pt x="300569" y="54580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21"/>
                <p:cNvSpPr/>
                <p:nvPr/>
              </p:nvSpPr>
              <p:spPr>
                <a:xfrm>
                  <a:off x="5193600" y="4715610"/>
                  <a:ext cx="863539" cy="188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539" h="188922" extrusionOk="0">
                      <a:moveTo>
                        <a:pt x="855150" y="188923"/>
                      </a:moveTo>
                      <a:cubicBezTo>
                        <a:pt x="770998" y="74405"/>
                        <a:pt x="614524" y="6016"/>
                        <a:pt x="446659" y="10590"/>
                      </a:cubicBezTo>
                      <a:cubicBezTo>
                        <a:pt x="314909" y="14162"/>
                        <a:pt x="174512" y="57111"/>
                        <a:pt x="4831" y="145885"/>
                      </a:cubicBezTo>
                      <a:lnTo>
                        <a:pt x="0" y="136651"/>
                      </a:lnTo>
                      <a:cubicBezTo>
                        <a:pt x="171145" y="47137"/>
                        <a:pt x="312983" y="3751"/>
                        <a:pt x="446384" y="223"/>
                      </a:cubicBezTo>
                      <a:cubicBezTo>
                        <a:pt x="617381" y="-4481"/>
                        <a:pt x="777410" y="65562"/>
                        <a:pt x="863540" y="182737"/>
                      </a:cubicBezTo>
                      <a:lnTo>
                        <a:pt x="855150" y="188923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21"/>
                <p:cNvSpPr/>
                <p:nvPr/>
              </p:nvSpPr>
              <p:spPr>
                <a:xfrm>
                  <a:off x="5152480" y="4820808"/>
                  <a:ext cx="902072" cy="297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072" h="297905" extrusionOk="0">
                      <a:moveTo>
                        <a:pt x="604365" y="297906"/>
                      </a:moveTo>
                      <a:cubicBezTo>
                        <a:pt x="389574" y="297906"/>
                        <a:pt x="175640" y="224116"/>
                        <a:pt x="8207" y="88036"/>
                      </a:cubicBezTo>
                      <a:lnTo>
                        <a:pt x="0" y="81372"/>
                      </a:lnTo>
                      <a:lnTo>
                        <a:pt x="10289" y="78933"/>
                      </a:lnTo>
                      <a:cubicBezTo>
                        <a:pt x="155590" y="44477"/>
                        <a:pt x="340861" y="4489"/>
                        <a:pt x="485047" y="395"/>
                      </a:cubicBezTo>
                      <a:cubicBezTo>
                        <a:pt x="648252" y="-4223"/>
                        <a:pt x="792416" y="31757"/>
                        <a:pt x="902073" y="104415"/>
                      </a:cubicBezTo>
                      <a:lnTo>
                        <a:pt x="896318" y="113083"/>
                      </a:lnTo>
                      <a:cubicBezTo>
                        <a:pt x="788469" y="41645"/>
                        <a:pt x="646422" y="6188"/>
                        <a:pt x="485344" y="10805"/>
                      </a:cubicBezTo>
                      <a:cubicBezTo>
                        <a:pt x="345505" y="14726"/>
                        <a:pt x="166240" y="52884"/>
                        <a:pt x="23060" y="86599"/>
                      </a:cubicBezTo>
                      <a:cubicBezTo>
                        <a:pt x="232224" y="252473"/>
                        <a:pt x="512377" y="321602"/>
                        <a:pt x="774696" y="271465"/>
                      </a:cubicBezTo>
                      <a:lnTo>
                        <a:pt x="776648" y="281702"/>
                      </a:lnTo>
                      <a:cubicBezTo>
                        <a:pt x="719763" y="292548"/>
                        <a:pt x="662012" y="297906"/>
                        <a:pt x="604361" y="29790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21"/>
                <p:cNvSpPr/>
                <p:nvPr/>
              </p:nvSpPr>
              <p:spPr>
                <a:xfrm>
                  <a:off x="4432394" y="4837402"/>
                  <a:ext cx="614118" cy="1169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118" h="1169706" extrusionOk="0">
                      <a:moveTo>
                        <a:pt x="5062" y="1169707"/>
                      </a:moveTo>
                      <a:lnTo>
                        <a:pt x="0" y="1160603"/>
                      </a:lnTo>
                      <a:cubicBezTo>
                        <a:pt x="123269" y="1092084"/>
                        <a:pt x="221491" y="976695"/>
                        <a:pt x="269494" y="844056"/>
                      </a:cubicBezTo>
                      <a:cubicBezTo>
                        <a:pt x="322771" y="696869"/>
                        <a:pt x="315719" y="535002"/>
                        <a:pt x="308897" y="378493"/>
                      </a:cubicBezTo>
                      <a:cubicBezTo>
                        <a:pt x="307948" y="356626"/>
                        <a:pt x="306998" y="334803"/>
                        <a:pt x="306210" y="313110"/>
                      </a:cubicBezTo>
                      <a:cubicBezTo>
                        <a:pt x="304311" y="260752"/>
                        <a:pt x="303601" y="209656"/>
                        <a:pt x="315684" y="159912"/>
                      </a:cubicBezTo>
                      <a:cubicBezTo>
                        <a:pt x="329410" y="103458"/>
                        <a:pt x="358878" y="57895"/>
                        <a:pt x="398652" y="31629"/>
                      </a:cubicBezTo>
                      <a:cubicBezTo>
                        <a:pt x="458964" y="-8141"/>
                        <a:pt x="534980" y="-2739"/>
                        <a:pt x="614119" y="6974"/>
                      </a:cubicBezTo>
                      <a:lnTo>
                        <a:pt x="612847" y="17341"/>
                      </a:lnTo>
                      <a:cubicBezTo>
                        <a:pt x="535716" y="7845"/>
                        <a:pt x="461752" y="2488"/>
                        <a:pt x="404384" y="40341"/>
                      </a:cubicBezTo>
                      <a:cubicBezTo>
                        <a:pt x="366810" y="65126"/>
                        <a:pt x="338906" y="108468"/>
                        <a:pt x="325799" y="162394"/>
                      </a:cubicBezTo>
                      <a:cubicBezTo>
                        <a:pt x="314029" y="210833"/>
                        <a:pt x="314734" y="261144"/>
                        <a:pt x="316607" y="312718"/>
                      </a:cubicBezTo>
                      <a:cubicBezTo>
                        <a:pt x="317396" y="334411"/>
                        <a:pt x="318345" y="356191"/>
                        <a:pt x="319295" y="378057"/>
                      </a:cubicBezTo>
                      <a:cubicBezTo>
                        <a:pt x="326160" y="535568"/>
                        <a:pt x="333256" y="698481"/>
                        <a:pt x="279281" y="847628"/>
                      </a:cubicBezTo>
                      <a:cubicBezTo>
                        <a:pt x="230438" y="982575"/>
                        <a:pt x="130482" y="1099968"/>
                        <a:pt x="5062" y="116970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21"/>
                <p:cNvSpPr/>
                <p:nvPr/>
              </p:nvSpPr>
              <p:spPr>
                <a:xfrm>
                  <a:off x="4412609" y="4891334"/>
                  <a:ext cx="642828" cy="1195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828" h="1195053" extrusionOk="0">
                      <a:moveTo>
                        <a:pt x="47092" y="1195054"/>
                      </a:moveTo>
                      <a:cubicBezTo>
                        <a:pt x="31703" y="1195054"/>
                        <a:pt x="16021" y="1194792"/>
                        <a:pt x="0" y="1194270"/>
                      </a:cubicBezTo>
                      <a:lnTo>
                        <a:pt x="335" y="1183859"/>
                      </a:lnTo>
                      <a:cubicBezTo>
                        <a:pt x="222436" y="1191090"/>
                        <a:pt x="382979" y="1147966"/>
                        <a:pt x="477359" y="1055751"/>
                      </a:cubicBezTo>
                      <a:cubicBezTo>
                        <a:pt x="555196" y="979696"/>
                        <a:pt x="566090" y="890137"/>
                        <a:pt x="565659" y="843529"/>
                      </a:cubicBezTo>
                      <a:cubicBezTo>
                        <a:pt x="564169" y="683187"/>
                        <a:pt x="544977" y="544275"/>
                        <a:pt x="508609" y="430672"/>
                      </a:cubicBezTo>
                      <a:cubicBezTo>
                        <a:pt x="506017" y="422614"/>
                        <a:pt x="503364" y="414468"/>
                        <a:pt x="500698" y="406366"/>
                      </a:cubicBezTo>
                      <a:cubicBezTo>
                        <a:pt x="477216" y="334493"/>
                        <a:pt x="452931" y="260224"/>
                        <a:pt x="465807" y="185520"/>
                      </a:cubicBezTo>
                      <a:cubicBezTo>
                        <a:pt x="481088" y="96876"/>
                        <a:pt x="552896" y="20604"/>
                        <a:pt x="640437" y="0"/>
                      </a:cubicBezTo>
                      <a:lnTo>
                        <a:pt x="642829" y="10150"/>
                      </a:lnTo>
                      <a:cubicBezTo>
                        <a:pt x="559234" y="29838"/>
                        <a:pt x="490662" y="102670"/>
                        <a:pt x="476070" y="187306"/>
                      </a:cubicBezTo>
                      <a:cubicBezTo>
                        <a:pt x="463629" y="259440"/>
                        <a:pt x="487509" y="332490"/>
                        <a:pt x="510600" y="403099"/>
                      </a:cubicBezTo>
                      <a:cubicBezTo>
                        <a:pt x="513270" y="411288"/>
                        <a:pt x="515927" y="419434"/>
                        <a:pt x="518527" y="427536"/>
                      </a:cubicBezTo>
                      <a:cubicBezTo>
                        <a:pt x="555218" y="542097"/>
                        <a:pt x="574575" y="682054"/>
                        <a:pt x="576078" y="843442"/>
                      </a:cubicBezTo>
                      <a:cubicBezTo>
                        <a:pt x="576527" y="891706"/>
                        <a:pt x="565245" y="984444"/>
                        <a:pt x="484642" y="1063199"/>
                      </a:cubicBezTo>
                      <a:cubicBezTo>
                        <a:pt x="395019" y="1150797"/>
                        <a:pt x="247949" y="1195054"/>
                        <a:pt x="47101" y="119505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21"/>
                <p:cNvSpPr/>
                <p:nvPr/>
              </p:nvSpPr>
              <p:spPr>
                <a:xfrm>
                  <a:off x="4406319" y="4878745"/>
                  <a:ext cx="595540" cy="1194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540" h="1194443" extrusionOk="0">
                      <a:moveTo>
                        <a:pt x="21209" y="1194444"/>
                      </a:moveTo>
                      <a:cubicBezTo>
                        <a:pt x="14244" y="1194444"/>
                        <a:pt x="7183" y="1194356"/>
                        <a:pt x="0" y="1194182"/>
                      </a:cubicBezTo>
                      <a:lnTo>
                        <a:pt x="244" y="1183772"/>
                      </a:lnTo>
                      <a:cubicBezTo>
                        <a:pt x="148298" y="1187169"/>
                        <a:pt x="247548" y="1154892"/>
                        <a:pt x="312726" y="1081973"/>
                      </a:cubicBezTo>
                      <a:cubicBezTo>
                        <a:pt x="372124" y="1015501"/>
                        <a:pt x="411293" y="925769"/>
                        <a:pt x="425990" y="822446"/>
                      </a:cubicBezTo>
                      <a:cubicBezTo>
                        <a:pt x="437829" y="739204"/>
                        <a:pt x="434558" y="647860"/>
                        <a:pt x="415697" y="535041"/>
                      </a:cubicBezTo>
                      <a:cubicBezTo>
                        <a:pt x="412661" y="516876"/>
                        <a:pt x="409333" y="498669"/>
                        <a:pt x="406000" y="480461"/>
                      </a:cubicBezTo>
                      <a:cubicBezTo>
                        <a:pt x="390288" y="394431"/>
                        <a:pt x="374036" y="305482"/>
                        <a:pt x="388603" y="218233"/>
                      </a:cubicBezTo>
                      <a:cubicBezTo>
                        <a:pt x="405591" y="116434"/>
                        <a:pt x="483710" y="5358"/>
                        <a:pt x="595031" y="0"/>
                      </a:cubicBezTo>
                      <a:lnTo>
                        <a:pt x="595540" y="10367"/>
                      </a:lnTo>
                      <a:cubicBezTo>
                        <a:pt x="489665" y="15507"/>
                        <a:pt x="415191" y="122184"/>
                        <a:pt x="398874" y="219931"/>
                      </a:cubicBezTo>
                      <a:cubicBezTo>
                        <a:pt x="384608" y="305395"/>
                        <a:pt x="400690" y="393429"/>
                        <a:pt x="416245" y="478588"/>
                      </a:cubicBezTo>
                      <a:cubicBezTo>
                        <a:pt x="419586" y="496883"/>
                        <a:pt x="422919" y="515134"/>
                        <a:pt x="425964" y="533342"/>
                      </a:cubicBezTo>
                      <a:cubicBezTo>
                        <a:pt x="445008" y="647250"/>
                        <a:pt x="448292" y="739596"/>
                        <a:pt x="436300" y="823927"/>
                      </a:cubicBezTo>
                      <a:cubicBezTo>
                        <a:pt x="421311" y="929297"/>
                        <a:pt x="381267" y="1020946"/>
                        <a:pt x="320484" y="1088899"/>
                      </a:cubicBezTo>
                      <a:cubicBezTo>
                        <a:pt x="256326" y="1160685"/>
                        <a:pt x="160878" y="1194444"/>
                        <a:pt x="21209" y="11944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21"/>
                <p:cNvSpPr/>
                <p:nvPr/>
              </p:nvSpPr>
              <p:spPr>
                <a:xfrm>
                  <a:off x="5217370" y="5102771"/>
                  <a:ext cx="329427" cy="333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27" h="333404" extrusionOk="0">
                      <a:moveTo>
                        <a:pt x="326635" y="333404"/>
                      </a:moveTo>
                      <a:cubicBezTo>
                        <a:pt x="255119" y="313497"/>
                        <a:pt x="186469" y="268936"/>
                        <a:pt x="128108" y="204555"/>
                      </a:cubicBezTo>
                      <a:cubicBezTo>
                        <a:pt x="81739" y="153416"/>
                        <a:pt x="41033" y="89863"/>
                        <a:pt x="0" y="4487"/>
                      </a:cubicBezTo>
                      <a:lnTo>
                        <a:pt x="9383" y="0"/>
                      </a:lnTo>
                      <a:cubicBezTo>
                        <a:pt x="49967" y="84418"/>
                        <a:pt x="90138" y="147188"/>
                        <a:pt x="135823" y="197586"/>
                      </a:cubicBezTo>
                      <a:cubicBezTo>
                        <a:pt x="192864" y="260486"/>
                        <a:pt x="259806" y="304002"/>
                        <a:pt x="329427" y="323386"/>
                      </a:cubicBezTo>
                      <a:lnTo>
                        <a:pt x="326631" y="33340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21"/>
                <p:cNvSpPr/>
                <p:nvPr/>
              </p:nvSpPr>
              <p:spPr>
                <a:xfrm>
                  <a:off x="5165107" y="5199256"/>
                  <a:ext cx="269241" cy="458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41" h="458855" extrusionOk="0">
                      <a:moveTo>
                        <a:pt x="267394" y="458855"/>
                      </a:moveTo>
                      <a:cubicBezTo>
                        <a:pt x="218398" y="449969"/>
                        <a:pt x="172108" y="415470"/>
                        <a:pt x="129816" y="356186"/>
                      </a:cubicBezTo>
                      <a:cubicBezTo>
                        <a:pt x="65400" y="265843"/>
                        <a:pt x="22938" y="149845"/>
                        <a:pt x="0" y="1568"/>
                      </a:cubicBezTo>
                      <a:lnTo>
                        <a:pt x="10289" y="0"/>
                      </a:lnTo>
                      <a:cubicBezTo>
                        <a:pt x="32966" y="146621"/>
                        <a:pt x="74840" y="261139"/>
                        <a:pt x="138293" y="350131"/>
                      </a:cubicBezTo>
                      <a:cubicBezTo>
                        <a:pt x="178947" y="407106"/>
                        <a:pt x="223007" y="440255"/>
                        <a:pt x="269241" y="448575"/>
                      </a:cubicBezTo>
                      <a:lnTo>
                        <a:pt x="267390" y="45881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21"/>
                <p:cNvSpPr/>
                <p:nvPr/>
              </p:nvSpPr>
              <p:spPr>
                <a:xfrm>
                  <a:off x="5292410" y="4908904"/>
                  <a:ext cx="702152" cy="109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152" h="109884" extrusionOk="0">
                      <a:moveTo>
                        <a:pt x="697744" y="109884"/>
                      </a:moveTo>
                      <a:cubicBezTo>
                        <a:pt x="615761" y="71595"/>
                        <a:pt x="524547" y="58920"/>
                        <a:pt x="436339" y="46636"/>
                      </a:cubicBezTo>
                      <a:cubicBezTo>
                        <a:pt x="293848" y="26860"/>
                        <a:pt x="146508" y="6431"/>
                        <a:pt x="335" y="11135"/>
                      </a:cubicBezTo>
                      <a:lnTo>
                        <a:pt x="0" y="681"/>
                      </a:lnTo>
                      <a:cubicBezTo>
                        <a:pt x="147044" y="-4024"/>
                        <a:pt x="294845" y="16493"/>
                        <a:pt x="437772" y="36356"/>
                      </a:cubicBezTo>
                      <a:cubicBezTo>
                        <a:pt x="526747" y="48683"/>
                        <a:pt x="618749" y="61490"/>
                        <a:pt x="702152" y="100475"/>
                      </a:cubicBezTo>
                      <a:lnTo>
                        <a:pt x="697744" y="1098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21"/>
                <p:cNvSpPr/>
                <p:nvPr/>
              </p:nvSpPr>
              <p:spPr>
                <a:xfrm>
                  <a:off x="5222623" y="5010425"/>
                  <a:ext cx="394217" cy="247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7" h="247940" extrusionOk="0">
                      <a:moveTo>
                        <a:pt x="383955" y="247940"/>
                      </a:moveTo>
                      <a:cubicBezTo>
                        <a:pt x="382883" y="241798"/>
                        <a:pt x="375199" y="238140"/>
                        <a:pt x="360467" y="236658"/>
                      </a:cubicBezTo>
                      <a:cubicBezTo>
                        <a:pt x="293390" y="230081"/>
                        <a:pt x="225647" y="202726"/>
                        <a:pt x="159123" y="155377"/>
                      </a:cubicBezTo>
                      <a:cubicBezTo>
                        <a:pt x="99455" y="112950"/>
                        <a:pt x="47380" y="58980"/>
                        <a:pt x="0" y="7013"/>
                      </a:cubicBezTo>
                      <a:lnTo>
                        <a:pt x="7697" y="0"/>
                      </a:lnTo>
                      <a:cubicBezTo>
                        <a:pt x="54685" y="51531"/>
                        <a:pt x="106285" y="105022"/>
                        <a:pt x="165164" y="146926"/>
                      </a:cubicBezTo>
                      <a:cubicBezTo>
                        <a:pt x="230186" y="193186"/>
                        <a:pt x="296239" y="219888"/>
                        <a:pt x="361491" y="226291"/>
                      </a:cubicBezTo>
                      <a:cubicBezTo>
                        <a:pt x="368857" y="227032"/>
                        <a:pt x="391255" y="229253"/>
                        <a:pt x="394218" y="246154"/>
                      </a:cubicBezTo>
                      <a:lnTo>
                        <a:pt x="383959" y="24794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5" name="Google Shape;185;p21"/>
            <p:cNvGrpSpPr/>
            <p:nvPr/>
          </p:nvGrpSpPr>
          <p:grpSpPr>
            <a:xfrm flipH="1">
              <a:off x="8290291" y="3960335"/>
              <a:ext cx="828919" cy="1186457"/>
              <a:chOff x="3579831" y="291063"/>
              <a:chExt cx="828919" cy="1186457"/>
            </a:xfrm>
          </p:grpSpPr>
          <p:sp>
            <p:nvSpPr>
              <p:cNvPr id="186" name="Google Shape;186;p21"/>
              <p:cNvSpPr/>
              <p:nvPr/>
            </p:nvSpPr>
            <p:spPr>
              <a:xfrm>
                <a:off x="3597269" y="461116"/>
                <a:ext cx="806326" cy="1016404"/>
              </a:xfrm>
              <a:custGeom>
                <a:avLst/>
                <a:gdLst/>
                <a:ahLst/>
                <a:cxnLst/>
                <a:rect l="l" t="t" r="r" b="b"/>
                <a:pathLst>
                  <a:path w="1212520" h="1528427" extrusionOk="0">
                    <a:moveTo>
                      <a:pt x="1002301" y="0"/>
                    </a:moveTo>
                    <a:cubicBezTo>
                      <a:pt x="1002301" y="0"/>
                      <a:pt x="1086292" y="148703"/>
                      <a:pt x="1084915" y="225808"/>
                    </a:cubicBezTo>
                    <a:cubicBezTo>
                      <a:pt x="1083539" y="302912"/>
                      <a:pt x="1072523" y="335957"/>
                      <a:pt x="1079409" y="359365"/>
                    </a:cubicBezTo>
                    <a:cubicBezTo>
                      <a:pt x="1086292" y="382774"/>
                      <a:pt x="1089045" y="410308"/>
                      <a:pt x="1115206" y="443357"/>
                    </a:cubicBezTo>
                    <a:cubicBezTo>
                      <a:pt x="1141369" y="476401"/>
                      <a:pt x="1143943" y="481476"/>
                      <a:pt x="1164189" y="491250"/>
                    </a:cubicBezTo>
                    <a:cubicBezTo>
                      <a:pt x="1184436" y="501025"/>
                      <a:pt x="1208171" y="514986"/>
                      <a:pt x="1210963" y="528250"/>
                    </a:cubicBezTo>
                    <a:cubicBezTo>
                      <a:pt x="1213755" y="541514"/>
                      <a:pt x="1214453" y="552682"/>
                      <a:pt x="1198397" y="566648"/>
                    </a:cubicBezTo>
                    <a:cubicBezTo>
                      <a:pt x="1182340" y="580608"/>
                      <a:pt x="1143943" y="599461"/>
                      <a:pt x="1143943" y="599461"/>
                    </a:cubicBezTo>
                    <a:cubicBezTo>
                      <a:pt x="1143943" y="599461"/>
                      <a:pt x="1141151" y="614820"/>
                      <a:pt x="1150224" y="625989"/>
                    </a:cubicBezTo>
                    <a:cubicBezTo>
                      <a:pt x="1159302" y="637157"/>
                      <a:pt x="1176752" y="644837"/>
                      <a:pt x="1176752" y="644837"/>
                    </a:cubicBezTo>
                    <a:cubicBezTo>
                      <a:pt x="1176752" y="644837"/>
                      <a:pt x="1178847" y="661594"/>
                      <a:pt x="1171864" y="674858"/>
                    </a:cubicBezTo>
                    <a:cubicBezTo>
                      <a:pt x="1164882" y="688122"/>
                      <a:pt x="1148129" y="697200"/>
                      <a:pt x="1148129" y="697200"/>
                    </a:cubicBezTo>
                    <a:cubicBezTo>
                      <a:pt x="1148129" y="697200"/>
                      <a:pt x="1162791" y="700689"/>
                      <a:pt x="1167678" y="713256"/>
                    </a:cubicBezTo>
                    <a:cubicBezTo>
                      <a:pt x="1172566" y="725822"/>
                      <a:pt x="1178150" y="750956"/>
                      <a:pt x="1171869" y="753748"/>
                    </a:cubicBezTo>
                    <a:cubicBezTo>
                      <a:pt x="1165587" y="756541"/>
                      <a:pt x="1152319" y="756541"/>
                      <a:pt x="1149527" y="769804"/>
                    </a:cubicBezTo>
                    <a:cubicBezTo>
                      <a:pt x="1146735" y="783068"/>
                      <a:pt x="1155808" y="804012"/>
                      <a:pt x="1160696" y="831938"/>
                    </a:cubicBezTo>
                    <a:cubicBezTo>
                      <a:pt x="1165583" y="859859"/>
                      <a:pt x="1157904" y="886391"/>
                      <a:pt x="1140449" y="896863"/>
                    </a:cubicBezTo>
                    <a:cubicBezTo>
                      <a:pt x="1122995" y="907335"/>
                      <a:pt x="1099260" y="919205"/>
                      <a:pt x="1083901" y="916413"/>
                    </a:cubicBezTo>
                    <a:cubicBezTo>
                      <a:pt x="1068541" y="913620"/>
                      <a:pt x="923223" y="882937"/>
                      <a:pt x="883004" y="889127"/>
                    </a:cubicBezTo>
                    <a:cubicBezTo>
                      <a:pt x="842786" y="895312"/>
                      <a:pt x="821128" y="900470"/>
                      <a:pt x="796382" y="935531"/>
                    </a:cubicBezTo>
                    <a:cubicBezTo>
                      <a:pt x="771631" y="970592"/>
                      <a:pt x="734506" y="1030403"/>
                      <a:pt x="719038" y="1077839"/>
                    </a:cubicBezTo>
                    <a:cubicBezTo>
                      <a:pt x="703570" y="1125276"/>
                      <a:pt x="669406" y="1228455"/>
                      <a:pt x="672316" y="1264858"/>
                    </a:cubicBezTo>
                    <a:cubicBezTo>
                      <a:pt x="675230" y="1301265"/>
                      <a:pt x="679599" y="1318736"/>
                      <a:pt x="686878" y="1331843"/>
                    </a:cubicBezTo>
                    <a:cubicBezTo>
                      <a:pt x="694161" y="1344950"/>
                      <a:pt x="755318" y="1419215"/>
                      <a:pt x="769880" y="1459987"/>
                    </a:cubicBezTo>
                    <a:cubicBezTo>
                      <a:pt x="784442" y="1500758"/>
                      <a:pt x="796090" y="1528427"/>
                      <a:pt x="796090" y="1528427"/>
                    </a:cubicBezTo>
                    <a:lnTo>
                      <a:pt x="6" y="1519214"/>
                    </a:lnTo>
                    <a:cubicBezTo>
                      <a:pt x="6" y="1519214"/>
                      <a:pt x="-2485" y="1454394"/>
                      <a:pt x="92252" y="1312285"/>
                    </a:cubicBezTo>
                    <a:cubicBezTo>
                      <a:pt x="186990" y="1170177"/>
                      <a:pt x="254306" y="1062973"/>
                      <a:pt x="274252" y="1000643"/>
                    </a:cubicBezTo>
                    <a:cubicBezTo>
                      <a:pt x="294198" y="938314"/>
                      <a:pt x="386444" y="649110"/>
                      <a:pt x="378965" y="564343"/>
                    </a:cubicBezTo>
                    <a:cubicBezTo>
                      <a:pt x="371486" y="479576"/>
                      <a:pt x="359019" y="417247"/>
                      <a:pt x="381456" y="387331"/>
                    </a:cubicBezTo>
                    <a:cubicBezTo>
                      <a:pt x="403894" y="357414"/>
                      <a:pt x="488661" y="347439"/>
                      <a:pt x="528552" y="372372"/>
                    </a:cubicBezTo>
                    <a:cubicBezTo>
                      <a:pt x="568444" y="397306"/>
                      <a:pt x="580911" y="305056"/>
                      <a:pt x="580911" y="305056"/>
                    </a:cubicBezTo>
                    <a:cubicBezTo>
                      <a:pt x="580911" y="305056"/>
                      <a:pt x="603348" y="192864"/>
                      <a:pt x="705569" y="103110"/>
                    </a:cubicBezTo>
                    <a:cubicBezTo>
                      <a:pt x="807786" y="13360"/>
                      <a:pt x="1002301" y="4"/>
                      <a:pt x="1002301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>
                <a:off x="3579831" y="291063"/>
                <a:ext cx="828919" cy="864429"/>
              </a:xfrm>
              <a:custGeom>
                <a:avLst/>
                <a:gdLst/>
                <a:ahLst/>
                <a:cxnLst/>
                <a:rect l="l" t="t" r="r" b="b"/>
                <a:pathLst>
                  <a:path w="1246494" h="1299893" extrusionOk="0">
                    <a:moveTo>
                      <a:pt x="178656" y="253426"/>
                    </a:moveTo>
                    <a:cubicBezTo>
                      <a:pt x="101865" y="294563"/>
                      <a:pt x="48688" y="371834"/>
                      <a:pt x="22901" y="455050"/>
                    </a:cubicBezTo>
                    <a:cubicBezTo>
                      <a:pt x="-2887" y="538261"/>
                      <a:pt x="-3658" y="627323"/>
                      <a:pt x="4845" y="714024"/>
                    </a:cubicBezTo>
                    <a:cubicBezTo>
                      <a:pt x="8722" y="631535"/>
                      <a:pt x="31221" y="549974"/>
                      <a:pt x="70184" y="477165"/>
                    </a:cubicBezTo>
                    <a:cubicBezTo>
                      <a:pt x="34588" y="571906"/>
                      <a:pt x="14803" y="679028"/>
                      <a:pt x="51458" y="773360"/>
                    </a:cubicBezTo>
                    <a:cubicBezTo>
                      <a:pt x="69100" y="818762"/>
                      <a:pt x="98712" y="858306"/>
                      <a:pt x="126803" y="898093"/>
                    </a:cubicBezTo>
                    <a:cubicBezTo>
                      <a:pt x="211923" y="1018652"/>
                      <a:pt x="288004" y="1152746"/>
                      <a:pt x="299277" y="1299894"/>
                    </a:cubicBezTo>
                    <a:cubicBezTo>
                      <a:pt x="296968" y="1298983"/>
                      <a:pt x="300148" y="1295412"/>
                      <a:pt x="299298" y="1297746"/>
                    </a:cubicBezTo>
                    <a:cubicBezTo>
                      <a:pt x="383839" y="1155250"/>
                      <a:pt x="450337" y="996502"/>
                      <a:pt x="419836" y="833651"/>
                    </a:cubicBezTo>
                    <a:cubicBezTo>
                      <a:pt x="414078" y="802898"/>
                      <a:pt x="404730" y="772663"/>
                      <a:pt x="402905" y="741427"/>
                    </a:cubicBezTo>
                    <a:cubicBezTo>
                      <a:pt x="401079" y="710195"/>
                      <a:pt x="407970" y="676628"/>
                      <a:pt x="430108" y="654521"/>
                    </a:cubicBezTo>
                    <a:cubicBezTo>
                      <a:pt x="458983" y="625685"/>
                      <a:pt x="507382" y="624147"/>
                      <a:pt x="544198" y="641741"/>
                    </a:cubicBezTo>
                    <a:cubicBezTo>
                      <a:pt x="581015" y="659335"/>
                      <a:pt x="608087" y="692322"/>
                      <a:pt x="630176" y="726634"/>
                    </a:cubicBezTo>
                    <a:cubicBezTo>
                      <a:pt x="652130" y="760737"/>
                      <a:pt x="670917" y="799235"/>
                      <a:pt x="669449" y="839762"/>
                    </a:cubicBezTo>
                    <a:cubicBezTo>
                      <a:pt x="735808" y="750121"/>
                      <a:pt x="775238" y="656429"/>
                      <a:pt x="783396" y="545196"/>
                    </a:cubicBezTo>
                    <a:cubicBezTo>
                      <a:pt x="795436" y="535560"/>
                      <a:pt x="804741" y="522541"/>
                      <a:pt x="809959" y="508031"/>
                    </a:cubicBezTo>
                    <a:cubicBezTo>
                      <a:pt x="835611" y="564641"/>
                      <a:pt x="848030" y="627201"/>
                      <a:pt x="845948" y="689317"/>
                    </a:cubicBezTo>
                    <a:cubicBezTo>
                      <a:pt x="864526" y="622257"/>
                      <a:pt x="866264" y="550602"/>
                      <a:pt x="850966" y="482714"/>
                    </a:cubicBezTo>
                    <a:cubicBezTo>
                      <a:pt x="860923" y="492363"/>
                      <a:pt x="869779" y="503148"/>
                      <a:pt x="877311" y="514796"/>
                    </a:cubicBezTo>
                    <a:cubicBezTo>
                      <a:pt x="885208" y="500465"/>
                      <a:pt x="888305" y="483542"/>
                      <a:pt x="885996" y="467346"/>
                    </a:cubicBezTo>
                    <a:cubicBezTo>
                      <a:pt x="940180" y="506715"/>
                      <a:pt x="993061" y="547879"/>
                      <a:pt x="1044531" y="590737"/>
                    </a:cubicBezTo>
                    <a:cubicBezTo>
                      <a:pt x="1037884" y="559705"/>
                      <a:pt x="1024406" y="530155"/>
                      <a:pt x="1005336" y="504786"/>
                    </a:cubicBezTo>
                    <a:cubicBezTo>
                      <a:pt x="1050329" y="521730"/>
                      <a:pt x="1081936" y="561396"/>
                      <a:pt x="1117162" y="594113"/>
                    </a:cubicBezTo>
                    <a:cubicBezTo>
                      <a:pt x="1152389" y="626831"/>
                      <a:pt x="1200505" y="655040"/>
                      <a:pt x="1246494" y="641018"/>
                    </a:cubicBezTo>
                    <a:cubicBezTo>
                      <a:pt x="1201476" y="625293"/>
                      <a:pt x="1162743" y="592279"/>
                      <a:pt x="1140083" y="550323"/>
                    </a:cubicBezTo>
                    <a:cubicBezTo>
                      <a:pt x="1155011" y="556190"/>
                      <a:pt x="1169938" y="562058"/>
                      <a:pt x="1184867" y="567925"/>
                    </a:cubicBezTo>
                    <a:cubicBezTo>
                      <a:pt x="1173711" y="539755"/>
                      <a:pt x="1162551" y="511590"/>
                      <a:pt x="1151396" y="483420"/>
                    </a:cubicBezTo>
                    <a:cubicBezTo>
                      <a:pt x="1160757" y="492206"/>
                      <a:pt x="1171703" y="499302"/>
                      <a:pt x="1183547" y="504263"/>
                    </a:cubicBezTo>
                    <a:cubicBezTo>
                      <a:pt x="1166349" y="471985"/>
                      <a:pt x="1147654" y="440505"/>
                      <a:pt x="1127538" y="409957"/>
                    </a:cubicBezTo>
                    <a:cubicBezTo>
                      <a:pt x="1146404" y="387506"/>
                      <a:pt x="1145058" y="353055"/>
                      <a:pt x="1131232" y="327198"/>
                    </a:cubicBezTo>
                    <a:cubicBezTo>
                      <a:pt x="1117406" y="301341"/>
                      <a:pt x="1093448" y="282528"/>
                      <a:pt x="1069003" y="266333"/>
                    </a:cubicBezTo>
                    <a:cubicBezTo>
                      <a:pt x="1078433" y="240484"/>
                      <a:pt x="1068537" y="210759"/>
                      <a:pt x="1050930" y="189616"/>
                    </a:cubicBezTo>
                    <a:cubicBezTo>
                      <a:pt x="1033323" y="168472"/>
                      <a:pt x="1009052" y="154176"/>
                      <a:pt x="985290" y="140306"/>
                    </a:cubicBezTo>
                    <a:cubicBezTo>
                      <a:pt x="915395" y="99504"/>
                      <a:pt x="845499" y="58702"/>
                      <a:pt x="775604" y="17900"/>
                    </a:cubicBezTo>
                    <a:cubicBezTo>
                      <a:pt x="762675" y="10355"/>
                      <a:pt x="749320" y="2654"/>
                      <a:pt x="734497" y="585"/>
                    </a:cubicBezTo>
                    <a:cubicBezTo>
                      <a:pt x="719560" y="-1497"/>
                      <a:pt x="704480" y="2327"/>
                      <a:pt x="690001" y="6561"/>
                    </a:cubicBezTo>
                    <a:cubicBezTo>
                      <a:pt x="649329" y="18462"/>
                      <a:pt x="609686" y="33869"/>
                      <a:pt x="571650" y="52556"/>
                    </a:cubicBezTo>
                    <a:cubicBezTo>
                      <a:pt x="549961" y="12424"/>
                      <a:pt x="488560" y="-639"/>
                      <a:pt x="443145" y="3604"/>
                    </a:cubicBezTo>
                    <a:cubicBezTo>
                      <a:pt x="397726" y="7851"/>
                      <a:pt x="356100" y="29918"/>
                      <a:pt x="316631" y="52787"/>
                    </a:cubicBezTo>
                    <a:cubicBezTo>
                      <a:pt x="291070" y="67597"/>
                      <a:pt x="265557" y="83126"/>
                      <a:pt x="244409" y="103756"/>
                    </a:cubicBezTo>
                    <a:cubicBezTo>
                      <a:pt x="201316" y="145782"/>
                      <a:pt x="170994" y="193723"/>
                      <a:pt x="178656" y="2534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2"/>
          <p:cNvGrpSpPr/>
          <p:nvPr/>
        </p:nvGrpSpPr>
        <p:grpSpPr>
          <a:xfrm>
            <a:off x="0" y="-20400"/>
            <a:ext cx="368550" cy="5184300"/>
            <a:chOff x="8775350" y="-20400"/>
            <a:chExt cx="368550" cy="5184300"/>
          </a:xfrm>
        </p:grpSpPr>
        <p:sp>
          <p:nvSpPr>
            <p:cNvPr id="190" name="Google Shape;190;p22"/>
            <p:cNvSpPr/>
            <p:nvPr/>
          </p:nvSpPr>
          <p:spPr>
            <a:xfrm>
              <a:off x="8775350" y="285900"/>
              <a:ext cx="126300" cy="487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8901800" y="-20400"/>
              <a:ext cx="242100" cy="5184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8775350" y="-20400"/>
              <a:ext cx="126300" cy="55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1290763" y="2672122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Capriola"/>
                <a:ea typeface="Capriola"/>
                <a:cs typeface="Capriola"/>
                <a:sym typeface="Caprio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4945638" y="2672122"/>
            <a:ext cx="29076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1290763" y="3037924"/>
            <a:ext cx="29076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4945638" y="3037924"/>
            <a:ext cx="2907600" cy="11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5"/>
          <p:cNvGrpSpPr/>
          <p:nvPr/>
        </p:nvGrpSpPr>
        <p:grpSpPr>
          <a:xfrm>
            <a:off x="0" y="-35550"/>
            <a:ext cx="174604" cy="5179025"/>
            <a:chOff x="8979850" y="-35550"/>
            <a:chExt cx="174604" cy="5179025"/>
          </a:xfrm>
        </p:grpSpPr>
        <p:grpSp>
          <p:nvGrpSpPr>
            <p:cNvPr id="32" name="Google Shape;32;p5"/>
            <p:cNvGrpSpPr/>
            <p:nvPr/>
          </p:nvGrpSpPr>
          <p:grpSpPr>
            <a:xfrm>
              <a:off x="8979854" y="2181875"/>
              <a:ext cx="174600" cy="2961600"/>
              <a:chOff x="8969400" y="2181875"/>
              <a:chExt cx="174600" cy="2961600"/>
            </a:xfrm>
          </p:grpSpPr>
          <p:sp>
            <p:nvSpPr>
              <p:cNvPr id="33" name="Google Shape;33;p5"/>
              <p:cNvSpPr/>
              <p:nvPr/>
            </p:nvSpPr>
            <p:spPr>
              <a:xfrm rot="5400000">
                <a:off x="7853250" y="3852725"/>
                <a:ext cx="2406900" cy="174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lbert Sans"/>
                  <a:ea typeface="Albert Sans"/>
                  <a:cs typeface="Albert Sans"/>
                  <a:sym typeface="Albert Sans"/>
                </a:endParaRPr>
              </a:p>
            </p:txBody>
          </p:sp>
          <p:sp>
            <p:nvSpPr>
              <p:cNvPr id="34" name="Google Shape;34;p5"/>
              <p:cNvSpPr/>
              <p:nvPr/>
            </p:nvSpPr>
            <p:spPr>
              <a:xfrm rot="5400000">
                <a:off x="8779350" y="2371925"/>
                <a:ext cx="554700" cy="174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lbert Sans"/>
                  <a:ea typeface="Albert Sans"/>
                  <a:cs typeface="Albert Sans"/>
                  <a:sym typeface="Albert Sans"/>
                </a:endParaRPr>
              </a:p>
            </p:txBody>
          </p:sp>
        </p:grpSp>
        <p:sp>
          <p:nvSpPr>
            <p:cNvPr id="35" name="Google Shape;35;p5"/>
            <p:cNvSpPr/>
            <p:nvPr/>
          </p:nvSpPr>
          <p:spPr>
            <a:xfrm rot="5400000">
              <a:off x="7958500" y="985800"/>
              <a:ext cx="2217300" cy="174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6"/>
          <p:cNvGrpSpPr/>
          <p:nvPr/>
        </p:nvGrpSpPr>
        <p:grpSpPr>
          <a:xfrm>
            <a:off x="0" y="0"/>
            <a:ext cx="9144392" cy="174600"/>
            <a:chOff x="0" y="0"/>
            <a:chExt cx="9144392" cy="174600"/>
          </a:xfrm>
        </p:grpSpPr>
        <p:sp>
          <p:nvSpPr>
            <p:cNvPr id="39" name="Google Shape;39;p6"/>
            <p:cNvSpPr/>
            <p:nvPr/>
          </p:nvSpPr>
          <p:spPr>
            <a:xfrm>
              <a:off x="344300" y="0"/>
              <a:ext cx="4195200" cy="17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4539392" y="0"/>
              <a:ext cx="4605000" cy="17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0" y="0"/>
              <a:ext cx="569100" cy="17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1227500" y="1660475"/>
            <a:ext cx="3824100" cy="23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5523613" y="1749613"/>
            <a:ext cx="2400000" cy="2162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6" name="Google Shape;46;p7"/>
          <p:cNvGrpSpPr/>
          <p:nvPr/>
        </p:nvGrpSpPr>
        <p:grpSpPr>
          <a:xfrm>
            <a:off x="0" y="4968900"/>
            <a:ext cx="9143900" cy="174600"/>
            <a:chOff x="0" y="4968900"/>
            <a:chExt cx="9143900" cy="174600"/>
          </a:xfrm>
        </p:grpSpPr>
        <p:sp>
          <p:nvSpPr>
            <p:cNvPr id="47" name="Google Shape;47;p7"/>
            <p:cNvSpPr/>
            <p:nvPr/>
          </p:nvSpPr>
          <p:spPr>
            <a:xfrm>
              <a:off x="0" y="4968900"/>
              <a:ext cx="8783400" cy="174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8783300" y="4968900"/>
              <a:ext cx="360600" cy="17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20000" y="1373700"/>
            <a:ext cx="77040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2"/>
          </p:nvPr>
        </p:nvSpPr>
        <p:spPr>
          <a:xfrm>
            <a:off x="720000" y="2897700"/>
            <a:ext cx="77040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9"/>
          <p:cNvGrpSpPr/>
          <p:nvPr/>
        </p:nvGrpSpPr>
        <p:grpSpPr>
          <a:xfrm>
            <a:off x="8979850" y="-35550"/>
            <a:ext cx="174604" cy="5179025"/>
            <a:chOff x="8979850" y="-35550"/>
            <a:chExt cx="174604" cy="5179025"/>
          </a:xfrm>
        </p:grpSpPr>
        <p:grpSp>
          <p:nvGrpSpPr>
            <p:cNvPr id="59" name="Google Shape;59;p9"/>
            <p:cNvGrpSpPr/>
            <p:nvPr/>
          </p:nvGrpSpPr>
          <p:grpSpPr>
            <a:xfrm>
              <a:off x="8979854" y="2181875"/>
              <a:ext cx="174600" cy="2961600"/>
              <a:chOff x="8969400" y="2181875"/>
              <a:chExt cx="174600" cy="2961600"/>
            </a:xfrm>
          </p:grpSpPr>
          <p:sp>
            <p:nvSpPr>
              <p:cNvPr id="60" name="Google Shape;60;p9"/>
              <p:cNvSpPr/>
              <p:nvPr/>
            </p:nvSpPr>
            <p:spPr>
              <a:xfrm rot="5400000">
                <a:off x="7853250" y="3852725"/>
                <a:ext cx="2406900" cy="174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lbert Sans"/>
                  <a:ea typeface="Albert Sans"/>
                  <a:cs typeface="Albert Sans"/>
                  <a:sym typeface="Albert Sans"/>
                </a:endParaRPr>
              </a:p>
            </p:txBody>
          </p:sp>
          <p:sp>
            <p:nvSpPr>
              <p:cNvPr id="61" name="Google Shape;61;p9"/>
              <p:cNvSpPr/>
              <p:nvPr/>
            </p:nvSpPr>
            <p:spPr>
              <a:xfrm rot="5400000">
                <a:off x="8779350" y="2371925"/>
                <a:ext cx="554700" cy="174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lbert Sans"/>
                  <a:ea typeface="Albert Sans"/>
                  <a:cs typeface="Albert Sans"/>
                  <a:sym typeface="Albert Sans"/>
                </a:endParaRPr>
              </a:p>
            </p:txBody>
          </p:sp>
        </p:grpSp>
        <p:sp>
          <p:nvSpPr>
            <p:cNvPr id="62" name="Google Shape;62;p9"/>
            <p:cNvSpPr/>
            <p:nvPr/>
          </p:nvSpPr>
          <p:spPr>
            <a:xfrm rot="5400000">
              <a:off x="7958500" y="985800"/>
              <a:ext cx="2217300" cy="174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5492925" y="2727750"/>
            <a:ext cx="2791200" cy="10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13"/>
          <p:cNvGrpSpPr/>
          <p:nvPr/>
        </p:nvGrpSpPr>
        <p:grpSpPr>
          <a:xfrm>
            <a:off x="219" y="-25"/>
            <a:ext cx="174604" cy="5143679"/>
            <a:chOff x="8979850" y="10575"/>
            <a:chExt cx="174604" cy="5132900"/>
          </a:xfrm>
        </p:grpSpPr>
        <p:grpSp>
          <p:nvGrpSpPr>
            <p:cNvPr id="80" name="Google Shape;80;p13"/>
            <p:cNvGrpSpPr/>
            <p:nvPr/>
          </p:nvGrpSpPr>
          <p:grpSpPr>
            <a:xfrm>
              <a:off x="8979850" y="2181875"/>
              <a:ext cx="174604" cy="2961600"/>
              <a:chOff x="8969396" y="2181875"/>
              <a:chExt cx="174604" cy="2961600"/>
            </a:xfrm>
          </p:grpSpPr>
          <p:sp>
            <p:nvSpPr>
              <p:cNvPr id="81" name="Google Shape;81;p13"/>
              <p:cNvSpPr/>
              <p:nvPr/>
            </p:nvSpPr>
            <p:spPr>
              <a:xfrm rot="5400000">
                <a:off x="7853250" y="3852725"/>
                <a:ext cx="2406900" cy="174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lbert Sans"/>
                  <a:ea typeface="Albert Sans"/>
                  <a:cs typeface="Albert Sans"/>
                  <a:sym typeface="Albert Sans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 rot="5400000">
                <a:off x="7797146" y="3354125"/>
                <a:ext cx="2519100" cy="174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lbert Sans"/>
                  <a:ea typeface="Albert Sans"/>
                  <a:cs typeface="Albert Sans"/>
                  <a:sym typeface="Albert Sans"/>
                </a:endParaRPr>
              </a:p>
            </p:txBody>
          </p:sp>
        </p:grpSp>
        <p:sp>
          <p:nvSpPr>
            <p:cNvPr id="83" name="Google Shape;83;p13"/>
            <p:cNvSpPr/>
            <p:nvPr/>
          </p:nvSpPr>
          <p:spPr>
            <a:xfrm rot="5400000">
              <a:off x="7981450" y="1008975"/>
              <a:ext cx="2171400" cy="17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subTitle" idx="1"/>
          </p:nvPr>
        </p:nvSpPr>
        <p:spPr>
          <a:xfrm>
            <a:off x="1015250" y="2331275"/>
            <a:ext cx="2641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2"/>
          </p:nvPr>
        </p:nvSpPr>
        <p:spPr>
          <a:xfrm>
            <a:off x="3251100" y="3625651"/>
            <a:ext cx="2641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3"/>
          </p:nvPr>
        </p:nvSpPr>
        <p:spPr>
          <a:xfrm>
            <a:off x="5486950" y="2331275"/>
            <a:ext cx="2641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4"/>
          </p:nvPr>
        </p:nvSpPr>
        <p:spPr>
          <a:xfrm>
            <a:off x="1015250" y="2035825"/>
            <a:ext cx="2641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5"/>
          </p:nvPr>
        </p:nvSpPr>
        <p:spPr>
          <a:xfrm>
            <a:off x="5486950" y="2035825"/>
            <a:ext cx="2641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6"/>
          </p:nvPr>
        </p:nvSpPr>
        <p:spPr>
          <a:xfrm>
            <a:off x="3251100" y="3331125"/>
            <a:ext cx="26418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05" name="Google Shape;105;p16"/>
          <p:cNvGrpSpPr/>
          <p:nvPr/>
        </p:nvGrpSpPr>
        <p:grpSpPr>
          <a:xfrm>
            <a:off x="0" y="-12"/>
            <a:ext cx="9144000" cy="174600"/>
            <a:chOff x="0" y="0"/>
            <a:chExt cx="9144000" cy="174600"/>
          </a:xfrm>
        </p:grpSpPr>
        <p:sp>
          <p:nvSpPr>
            <p:cNvPr id="106" name="Google Shape;106;p16"/>
            <p:cNvSpPr/>
            <p:nvPr/>
          </p:nvSpPr>
          <p:spPr>
            <a:xfrm>
              <a:off x="0" y="0"/>
              <a:ext cx="3123600" cy="17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3123600" y="0"/>
              <a:ext cx="6020400" cy="17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246892" y="2296749"/>
            <a:ext cx="263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2"/>
          </p:nvPr>
        </p:nvSpPr>
        <p:spPr>
          <a:xfrm>
            <a:off x="5267113" y="2296750"/>
            <a:ext cx="263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1246892" y="4119200"/>
            <a:ext cx="263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4"/>
          </p:nvPr>
        </p:nvSpPr>
        <p:spPr>
          <a:xfrm>
            <a:off x="5267113" y="4119200"/>
            <a:ext cx="263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5" hasCustomPrompt="1"/>
          </p:nvPr>
        </p:nvSpPr>
        <p:spPr>
          <a:xfrm>
            <a:off x="2113087" y="1254024"/>
            <a:ext cx="733500" cy="7335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 idx="6" hasCustomPrompt="1"/>
          </p:nvPr>
        </p:nvSpPr>
        <p:spPr>
          <a:xfrm>
            <a:off x="2114235" y="3077398"/>
            <a:ext cx="731400" cy="7314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7" hasCustomPrompt="1"/>
          </p:nvPr>
        </p:nvSpPr>
        <p:spPr>
          <a:xfrm>
            <a:off x="6216463" y="1255067"/>
            <a:ext cx="731400" cy="7314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 idx="8" hasCustomPrompt="1"/>
          </p:nvPr>
        </p:nvSpPr>
        <p:spPr>
          <a:xfrm>
            <a:off x="6216463" y="3077400"/>
            <a:ext cx="731400" cy="7314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9"/>
          </p:nvPr>
        </p:nvSpPr>
        <p:spPr>
          <a:xfrm>
            <a:off x="1246787" y="2039800"/>
            <a:ext cx="2630100" cy="3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3"/>
          </p:nvPr>
        </p:nvSpPr>
        <p:spPr>
          <a:xfrm>
            <a:off x="1246787" y="3862377"/>
            <a:ext cx="2630100" cy="3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4"/>
          </p:nvPr>
        </p:nvSpPr>
        <p:spPr>
          <a:xfrm>
            <a:off x="5267112" y="2039800"/>
            <a:ext cx="2630100" cy="3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15"/>
          </p:nvPr>
        </p:nvSpPr>
        <p:spPr>
          <a:xfrm>
            <a:off x="5267112" y="3862375"/>
            <a:ext cx="2630100" cy="3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22" name="Google Shape;122;p17"/>
          <p:cNvGrpSpPr/>
          <p:nvPr/>
        </p:nvGrpSpPr>
        <p:grpSpPr>
          <a:xfrm>
            <a:off x="0" y="0"/>
            <a:ext cx="9144000" cy="174600"/>
            <a:chOff x="0" y="0"/>
            <a:chExt cx="9144000" cy="174600"/>
          </a:xfrm>
        </p:grpSpPr>
        <p:sp>
          <p:nvSpPr>
            <p:cNvPr id="123" name="Google Shape;123;p17"/>
            <p:cNvSpPr/>
            <p:nvPr/>
          </p:nvSpPr>
          <p:spPr>
            <a:xfrm>
              <a:off x="0" y="0"/>
              <a:ext cx="3123600" cy="174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3123600" y="0"/>
              <a:ext cx="6020400" cy="174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grpSp>
        <p:nvGrpSpPr>
          <p:cNvPr id="125" name="Google Shape;125;p17"/>
          <p:cNvGrpSpPr/>
          <p:nvPr/>
        </p:nvGrpSpPr>
        <p:grpSpPr>
          <a:xfrm>
            <a:off x="0" y="4968850"/>
            <a:ext cx="9144000" cy="174600"/>
            <a:chOff x="0" y="4968850"/>
            <a:chExt cx="9144000" cy="174600"/>
          </a:xfrm>
        </p:grpSpPr>
        <p:sp>
          <p:nvSpPr>
            <p:cNvPr id="126" name="Google Shape;126;p17"/>
            <p:cNvSpPr/>
            <p:nvPr/>
          </p:nvSpPr>
          <p:spPr>
            <a:xfrm>
              <a:off x="0" y="4968850"/>
              <a:ext cx="3123600" cy="17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3123600" y="4968850"/>
              <a:ext cx="6020400" cy="17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2" r:id="rId8"/>
    <p:sldLayoutId id="2147483663" r:id="rId9"/>
    <p:sldLayoutId id="2147483664" r:id="rId10"/>
    <p:sldLayoutId id="2147483667" r:id="rId11"/>
    <p:sldLayoutId id="214748366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1836001" y="2417278"/>
            <a:ext cx="99600" cy="96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04" name="Google Shape;204;p26"/>
          <p:cNvGrpSpPr/>
          <p:nvPr/>
        </p:nvGrpSpPr>
        <p:grpSpPr>
          <a:xfrm>
            <a:off x="1760176" y="1384993"/>
            <a:ext cx="1025473" cy="1609832"/>
            <a:chOff x="3759701" y="1871155"/>
            <a:chExt cx="1025473" cy="1609832"/>
          </a:xfrm>
        </p:grpSpPr>
        <p:sp>
          <p:nvSpPr>
            <p:cNvPr id="205" name="Google Shape;205;p26"/>
            <p:cNvSpPr/>
            <p:nvPr/>
          </p:nvSpPr>
          <p:spPr>
            <a:xfrm>
              <a:off x="3759701" y="1871155"/>
              <a:ext cx="828515" cy="1005634"/>
            </a:xfrm>
            <a:custGeom>
              <a:avLst/>
              <a:gdLst/>
              <a:ahLst/>
              <a:cxnLst/>
              <a:rect l="l" t="t" r="r" b="b"/>
              <a:pathLst>
                <a:path w="1245887" h="1512231" extrusionOk="0">
                  <a:moveTo>
                    <a:pt x="1013245" y="1506568"/>
                  </a:moveTo>
                  <a:cubicBezTo>
                    <a:pt x="939059" y="1505941"/>
                    <a:pt x="864903" y="1501280"/>
                    <a:pt x="791223" y="1492611"/>
                  </a:cubicBezTo>
                  <a:cubicBezTo>
                    <a:pt x="705855" y="1482567"/>
                    <a:pt x="621206" y="1467155"/>
                    <a:pt x="536888" y="1450433"/>
                  </a:cubicBezTo>
                  <a:cubicBezTo>
                    <a:pt x="342499" y="1411882"/>
                    <a:pt x="191091" y="1346469"/>
                    <a:pt x="0" y="1293967"/>
                  </a:cubicBezTo>
                  <a:cubicBezTo>
                    <a:pt x="100914" y="1249990"/>
                    <a:pt x="163618" y="1145508"/>
                    <a:pt x="192276" y="1039223"/>
                  </a:cubicBezTo>
                  <a:cubicBezTo>
                    <a:pt x="220934" y="932942"/>
                    <a:pt x="221966" y="821434"/>
                    <a:pt x="236985" y="712383"/>
                  </a:cubicBezTo>
                  <a:cubicBezTo>
                    <a:pt x="254622" y="584318"/>
                    <a:pt x="291840" y="458972"/>
                    <a:pt x="346938" y="342036"/>
                  </a:cubicBezTo>
                  <a:cubicBezTo>
                    <a:pt x="416354" y="194723"/>
                    <a:pt x="490070" y="21630"/>
                    <a:pt x="838528" y="1131"/>
                  </a:cubicBezTo>
                  <a:cubicBezTo>
                    <a:pt x="1203008" y="-20309"/>
                    <a:pt x="1245888" y="269131"/>
                    <a:pt x="1245888" y="349529"/>
                  </a:cubicBezTo>
                  <a:cubicBezTo>
                    <a:pt x="1245888" y="525962"/>
                    <a:pt x="1091169" y="708572"/>
                    <a:pt x="1045610" y="879020"/>
                  </a:cubicBezTo>
                  <a:cubicBezTo>
                    <a:pt x="990812" y="1084028"/>
                    <a:pt x="992507" y="1303838"/>
                    <a:pt x="1050449" y="1507979"/>
                  </a:cubicBezTo>
                  <a:cubicBezTo>
                    <a:pt x="1041724" y="1518264"/>
                    <a:pt x="1026731" y="1506677"/>
                    <a:pt x="1013245" y="1506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4215316" y="2539455"/>
              <a:ext cx="476545" cy="292737"/>
            </a:xfrm>
            <a:custGeom>
              <a:avLst/>
              <a:gdLst/>
              <a:ahLst/>
              <a:cxnLst/>
              <a:rect l="l" t="t" r="r" b="b"/>
              <a:pathLst>
                <a:path w="716609" h="440206" extrusionOk="0">
                  <a:moveTo>
                    <a:pt x="576653" y="333368"/>
                  </a:moveTo>
                  <a:cubicBezTo>
                    <a:pt x="597118" y="304484"/>
                    <a:pt x="624120" y="292671"/>
                    <a:pt x="654581" y="270913"/>
                  </a:cubicBezTo>
                  <a:cubicBezTo>
                    <a:pt x="668686" y="260838"/>
                    <a:pt x="691384" y="255414"/>
                    <a:pt x="716610" y="251982"/>
                  </a:cubicBezTo>
                  <a:cubicBezTo>
                    <a:pt x="690827" y="251690"/>
                    <a:pt x="657957" y="254469"/>
                    <a:pt x="611283" y="261927"/>
                  </a:cubicBezTo>
                  <a:cubicBezTo>
                    <a:pt x="544689" y="272564"/>
                    <a:pt x="470547" y="255715"/>
                    <a:pt x="408187" y="230041"/>
                  </a:cubicBezTo>
                  <a:cubicBezTo>
                    <a:pt x="345827" y="204367"/>
                    <a:pt x="289858" y="153233"/>
                    <a:pt x="276803" y="87070"/>
                  </a:cubicBezTo>
                  <a:cubicBezTo>
                    <a:pt x="279277" y="106010"/>
                    <a:pt x="264598" y="50737"/>
                    <a:pt x="246682" y="57358"/>
                  </a:cubicBezTo>
                  <a:cubicBezTo>
                    <a:pt x="228765" y="63979"/>
                    <a:pt x="241071" y="4721"/>
                    <a:pt x="222354" y="914"/>
                  </a:cubicBezTo>
                  <a:cubicBezTo>
                    <a:pt x="189706" y="-5729"/>
                    <a:pt x="142466" y="26658"/>
                    <a:pt x="109465" y="7727"/>
                  </a:cubicBezTo>
                  <a:cubicBezTo>
                    <a:pt x="112048" y="9756"/>
                    <a:pt x="53992" y="15511"/>
                    <a:pt x="53992" y="15511"/>
                  </a:cubicBezTo>
                  <a:cubicBezTo>
                    <a:pt x="53992" y="15511"/>
                    <a:pt x="49963" y="275770"/>
                    <a:pt x="0" y="440207"/>
                  </a:cubicBezTo>
                  <a:cubicBezTo>
                    <a:pt x="96419" y="376357"/>
                    <a:pt x="212448" y="344158"/>
                    <a:pt x="328107" y="333142"/>
                  </a:cubicBezTo>
                  <a:cubicBezTo>
                    <a:pt x="410744" y="325266"/>
                    <a:pt x="493751" y="327475"/>
                    <a:pt x="576657" y="3333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4060676" y="2730938"/>
              <a:ext cx="642068" cy="750050"/>
            </a:xfrm>
            <a:custGeom>
              <a:avLst/>
              <a:gdLst/>
              <a:ahLst/>
              <a:cxnLst/>
              <a:rect l="l" t="t" r="r" b="b"/>
              <a:pathLst>
                <a:path w="965516" h="946435" extrusionOk="0">
                  <a:moveTo>
                    <a:pt x="907208" y="654936"/>
                  </a:moveTo>
                  <a:cubicBezTo>
                    <a:pt x="862895" y="512658"/>
                    <a:pt x="692652" y="335414"/>
                    <a:pt x="692652" y="335414"/>
                  </a:cubicBezTo>
                  <a:cubicBezTo>
                    <a:pt x="692652" y="335414"/>
                    <a:pt x="781274" y="99867"/>
                    <a:pt x="802265" y="41562"/>
                  </a:cubicBezTo>
                  <a:cubicBezTo>
                    <a:pt x="807575" y="26817"/>
                    <a:pt x="813756" y="15095"/>
                    <a:pt x="820686" y="5316"/>
                  </a:cubicBezTo>
                  <a:cubicBezTo>
                    <a:pt x="737784" y="-577"/>
                    <a:pt x="654773" y="-2786"/>
                    <a:pt x="572136" y="5090"/>
                  </a:cubicBezTo>
                  <a:cubicBezTo>
                    <a:pt x="456477" y="16110"/>
                    <a:pt x="340447" y="48305"/>
                    <a:pt x="244029" y="112155"/>
                  </a:cubicBezTo>
                  <a:cubicBezTo>
                    <a:pt x="225446" y="173304"/>
                    <a:pt x="205104" y="231155"/>
                    <a:pt x="184243" y="274780"/>
                  </a:cubicBezTo>
                  <a:cubicBezTo>
                    <a:pt x="107283" y="435697"/>
                    <a:pt x="0" y="549975"/>
                    <a:pt x="0" y="549975"/>
                  </a:cubicBezTo>
                  <a:cubicBezTo>
                    <a:pt x="0" y="549975"/>
                    <a:pt x="186574" y="484675"/>
                    <a:pt x="480426" y="552310"/>
                  </a:cubicBezTo>
                  <a:cubicBezTo>
                    <a:pt x="774278" y="619945"/>
                    <a:pt x="965517" y="946436"/>
                    <a:pt x="965517" y="946436"/>
                  </a:cubicBezTo>
                  <a:cubicBezTo>
                    <a:pt x="965517" y="946436"/>
                    <a:pt x="951526" y="797201"/>
                    <a:pt x="907213" y="6549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4203866" y="2100852"/>
              <a:ext cx="581308" cy="630074"/>
            </a:xfrm>
            <a:custGeom>
              <a:avLst/>
              <a:gdLst/>
              <a:ahLst/>
              <a:cxnLst/>
              <a:rect l="l" t="t" r="r" b="b"/>
              <a:pathLst>
                <a:path w="874147" h="947480" extrusionOk="0">
                  <a:moveTo>
                    <a:pt x="842245" y="875474"/>
                  </a:moveTo>
                  <a:cubicBezTo>
                    <a:pt x="840590" y="850776"/>
                    <a:pt x="811205" y="791104"/>
                    <a:pt x="811205" y="791104"/>
                  </a:cubicBezTo>
                  <a:cubicBezTo>
                    <a:pt x="811205" y="791104"/>
                    <a:pt x="800419" y="757593"/>
                    <a:pt x="838085" y="750532"/>
                  </a:cubicBezTo>
                  <a:cubicBezTo>
                    <a:pt x="861237" y="746194"/>
                    <a:pt x="856881" y="704987"/>
                    <a:pt x="836639" y="694145"/>
                  </a:cubicBezTo>
                  <a:cubicBezTo>
                    <a:pt x="824477" y="687628"/>
                    <a:pt x="800493" y="691252"/>
                    <a:pt x="800493" y="691252"/>
                  </a:cubicBezTo>
                  <a:cubicBezTo>
                    <a:pt x="800493" y="691252"/>
                    <a:pt x="814380" y="685272"/>
                    <a:pt x="827239" y="671733"/>
                  </a:cubicBezTo>
                  <a:cubicBezTo>
                    <a:pt x="840982" y="657276"/>
                    <a:pt x="846035" y="635588"/>
                    <a:pt x="836565" y="616387"/>
                  </a:cubicBezTo>
                  <a:cubicBezTo>
                    <a:pt x="832274" y="607679"/>
                    <a:pt x="810394" y="610824"/>
                    <a:pt x="808264" y="604669"/>
                  </a:cubicBezTo>
                  <a:cubicBezTo>
                    <a:pt x="806134" y="598514"/>
                    <a:pt x="808282" y="582149"/>
                    <a:pt x="808282" y="582149"/>
                  </a:cubicBezTo>
                  <a:cubicBezTo>
                    <a:pt x="808282" y="582149"/>
                    <a:pt x="837100" y="556558"/>
                    <a:pt x="859189" y="530078"/>
                  </a:cubicBezTo>
                  <a:cubicBezTo>
                    <a:pt x="881274" y="503603"/>
                    <a:pt x="874610" y="484441"/>
                    <a:pt x="866333" y="482023"/>
                  </a:cubicBezTo>
                  <a:cubicBezTo>
                    <a:pt x="840372" y="474418"/>
                    <a:pt x="792609" y="451484"/>
                    <a:pt x="769684" y="434774"/>
                  </a:cubicBezTo>
                  <a:cubicBezTo>
                    <a:pt x="746763" y="418061"/>
                    <a:pt x="719756" y="380264"/>
                    <a:pt x="708940" y="358293"/>
                  </a:cubicBezTo>
                  <a:cubicBezTo>
                    <a:pt x="698124" y="336321"/>
                    <a:pt x="700481" y="318362"/>
                    <a:pt x="704610" y="286938"/>
                  </a:cubicBezTo>
                  <a:cubicBezTo>
                    <a:pt x="708735" y="255510"/>
                    <a:pt x="722291" y="249769"/>
                    <a:pt x="714520" y="228869"/>
                  </a:cubicBezTo>
                  <a:cubicBezTo>
                    <a:pt x="660911" y="84722"/>
                    <a:pt x="540225" y="661"/>
                    <a:pt x="540225" y="661"/>
                  </a:cubicBezTo>
                  <a:cubicBezTo>
                    <a:pt x="540225" y="661"/>
                    <a:pt x="434467" y="-17930"/>
                    <a:pt x="399337" y="142107"/>
                  </a:cubicBezTo>
                  <a:cubicBezTo>
                    <a:pt x="378829" y="235529"/>
                    <a:pt x="362947" y="365489"/>
                    <a:pt x="332116" y="439065"/>
                  </a:cubicBezTo>
                  <a:cubicBezTo>
                    <a:pt x="301284" y="512637"/>
                    <a:pt x="267700" y="517638"/>
                    <a:pt x="239038" y="520931"/>
                  </a:cubicBezTo>
                  <a:cubicBezTo>
                    <a:pt x="210380" y="524224"/>
                    <a:pt x="206970" y="514366"/>
                    <a:pt x="159137" y="484563"/>
                  </a:cubicBezTo>
                  <a:cubicBezTo>
                    <a:pt x="111304" y="454759"/>
                    <a:pt x="70476" y="461158"/>
                    <a:pt x="33546" y="491593"/>
                  </a:cubicBezTo>
                  <a:cubicBezTo>
                    <a:pt x="-3379" y="522028"/>
                    <a:pt x="-1794" y="545760"/>
                    <a:pt x="1687" y="590904"/>
                  </a:cubicBezTo>
                  <a:cubicBezTo>
                    <a:pt x="4666" y="629568"/>
                    <a:pt x="52503" y="680985"/>
                    <a:pt x="66199" y="694972"/>
                  </a:cubicBezTo>
                  <a:cubicBezTo>
                    <a:pt x="96455" y="718037"/>
                    <a:pt x="134461" y="744473"/>
                    <a:pt x="165967" y="755311"/>
                  </a:cubicBezTo>
                  <a:cubicBezTo>
                    <a:pt x="184031" y="761522"/>
                    <a:pt x="203481" y="766327"/>
                    <a:pt x="222106" y="762098"/>
                  </a:cubicBezTo>
                  <a:cubicBezTo>
                    <a:pt x="240737" y="757863"/>
                    <a:pt x="257947" y="742099"/>
                    <a:pt x="257960" y="722994"/>
                  </a:cubicBezTo>
                  <a:cubicBezTo>
                    <a:pt x="262294" y="790294"/>
                    <a:pt x="311129" y="848280"/>
                    <a:pt x="369616" y="881855"/>
                  </a:cubicBezTo>
                  <a:cubicBezTo>
                    <a:pt x="428104" y="915431"/>
                    <a:pt x="499419" y="941789"/>
                    <a:pt x="566831" y="939912"/>
                  </a:cubicBezTo>
                  <a:cubicBezTo>
                    <a:pt x="614081" y="938596"/>
                    <a:pt x="647029" y="940116"/>
                    <a:pt x="672555" y="943762"/>
                  </a:cubicBezTo>
                  <a:cubicBezTo>
                    <a:pt x="720705" y="943536"/>
                    <a:pt x="776893" y="951555"/>
                    <a:pt x="802776" y="944707"/>
                  </a:cubicBezTo>
                  <a:cubicBezTo>
                    <a:pt x="842332" y="934236"/>
                    <a:pt x="843900" y="900164"/>
                    <a:pt x="842245" y="8754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4313510" y="1988653"/>
              <a:ext cx="448670" cy="321525"/>
            </a:xfrm>
            <a:custGeom>
              <a:avLst/>
              <a:gdLst/>
              <a:ahLst/>
              <a:cxnLst/>
              <a:rect l="l" t="t" r="r" b="b"/>
              <a:pathLst>
                <a:path w="674691" h="483496" extrusionOk="0">
                  <a:moveTo>
                    <a:pt x="674692" y="322476"/>
                  </a:moveTo>
                  <a:cubicBezTo>
                    <a:pt x="674692" y="322476"/>
                    <a:pt x="650433" y="400482"/>
                    <a:pt x="513744" y="439533"/>
                  </a:cubicBezTo>
                  <a:cubicBezTo>
                    <a:pt x="257680" y="512696"/>
                    <a:pt x="1611" y="472456"/>
                    <a:pt x="1611" y="472456"/>
                  </a:cubicBezTo>
                  <a:cubicBezTo>
                    <a:pt x="1611" y="472456"/>
                    <a:pt x="-19280" y="118160"/>
                    <a:pt x="89405" y="62748"/>
                  </a:cubicBezTo>
                  <a:cubicBezTo>
                    <a:pt x="547358" y="-170717"/>
                    <a:pt x="674692" y="322472"/>
                    <a:pt x="674692" y="3224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26"/>
          <p:cNvGrpSpPr/>
          <p:nvPr/>
        </p:nvGrpSpPr>
        <p:grpSpPr>
          <a:xfrm>
            <a:off x="1218260" y="1111963"/>
            <a:ext cx="1025128" cy="1443760"/>
            <a:chOff x="3555435" y="3012963"/>
            <a:chExt cx="1025128" cy="1443760"/>
          </a:xfrm>
        </p:grpSpPr>
        <p:sp>
          <p:nvSpPr>
            <p:cNvPr id="211" name="Google Shape;211;p26"/>
            <p:cNvSpPr/>
            <p:nvPr/>
          </p:nvSpPr>
          <p:spPr>
            <a:xfrm>
              <a:off x="3695387" y="3810510"/>
              <a:ext cx="637138" cy="646213"/>
            </a:xfrm>
            <a:custGeom>
              <a:avLst/>
              <a:gdLst/>
              <a:ahLst/>
              <a:cxnLst/>
              <a:rect l="l" t="t" r="r" b="b"/>
              <a:pathLst>
                <a:path w="958103" h="971749" extrusionOk="0">
                  <a:moveTo>
                    <a:pt x="901685" y="686435"/>
                  </a:moveTo>
                  <a:cubicBezTo>
                    <a:pt x="890294" y="543865"/>
                    <a:pt x="768376" y="341880"/>
                    <a:pt x="768376" y="341880"/>
                  </a:cubicBezTo>
                  <a:cubicBezTo>
                    <a:pt x="768376" y="341880"/>
                    <a:pt x="901197" y="140068"/>
                    <a:pt x="933187" y="89888"/>
                  </a:cubicBezTo>
                  <a:cubicBezTo>
                    <a:pt x="941281" y="77212"/>
                    <a:pt x="949548" y="67542"/>
                    <a:pt x="958103" y="59876"/>
                  </a:cubicBezTo>
                  <a:cubicBezTo>
                    <a:pt x="881717" y="36789"/>
                    <a:pt x="804456" y="17187"/>
                    <a:pt x="725413" y="7038"/>
                  </a:cubicBezTo>
                  <a:cubicBezTo>
                    <a:pt x="614781" y="-7075"/>
                    <a:pt x="499318" y="-1500"/>
                    <a:pt x="395524" y="37878"/>
                  </a:cubicBezTo>
                  <a:cubicBezTo>
                    <a:pt x="365189" y="91238"/>
                    <a:pt x="333901" y="141071"/>
                    <a:pt x="305138" y="177530"/>
                  </a:cubicBezTo>
                  <a:cubicBezTo>
                    <a:pt x="199028" y="311910"/>
                    <a:pt x="0" y="477436"/>
                    <a:pt x="0" y="477436"/>
                  </a:cubicBezTo>
                  <a:cubicBezTo>
                    <a:pt x="0" y="477436"/>
                    <a:pt x="244726" y="404474"/>
                    <a:pt x="505573" y="529969"/>
                  </a:cubicBezTo>
                  <a:cubicBezTo>
                    <a:pt x="766424" y="655464"/>
                    <a:pt x="894602" y="971749"/>
                    <a:pt x="894602" y="971749"/>
                  </a:cubicBezTo>
                  <a:cubicBezTo>
                    <a:pt x="894602" y="971749"/>
                    <a:pt x="913080" y="829005"/>
                    <a:pt x="901685" y="6864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4025307" y="3286882"/>
              <a:ext cx="555256" cy="617336"/>
            </a:xfrm>
            <a:custGeom>
              <a:avLst/>
              <a:gdLst/>
              <a:ahLst/>
              <a:cxnLst/>
              <a:rect l="l" t="t" r="r" b="b"/>
              <a:pathLst>
                <a:path w="834971" h="928325" extrusionOk="0">
                  <a:moveTo>
                    <a:pt x="778522" y="864728"/>
                  </a:moveTo>
                  <a:cubicBezTo>
                    <a:pt x="778774" y="854622"/>
                    <a:pt x="774789" y="838026"/>
                    <a:pt x="770123" y="822302"/>
                  </a:cubicBezTo>
                  <a:cubicBezTo>
                    <a:pt x="764299" y="802656"/>
                    <a:pt x="771639" y="781530"/>
                    <a:pt x="788309" y="769595"/>
                  </a:cubicBezTo>
                  <a:cubicBezTo>
                    <a:pt x="793515" y="765892"/>
                    <a:pt x="798581" y="760970"/>
                    <a:pt x="802824" y="754567"/>
                  </a:cubicBezTo>
                  <a:cubicBezTo>
                    <a:pt x="819764" y="728910"/>
                    <a:pt x="804265" y="716626"/>
                    <a:pt x="795619" y="708437"/>
                  </a:cubicBezTo>
                  <a:cubicBezTo>
                    <a:pt x="785988" y="699377"/>
                    <a:pt x="755374" y="692277"/>
                    <a:pt x="755374" y="692277"/>
                  </a:cubicBezTo>
                  <a:cubicBezTo>
                    <a:pt x="755374" y="692277"/>
                    <a:pt x="796455" y="671368"/>
                    <a:pt x="805041" y="655599"/>
                  </a:cubicBezTo>
                  <a:cubicBezTo>
                    <a:pt x="824438" y="620055"/>
                    <a:pt x="776405" y="625369"/>
                    <a:pt x="769845" y="602893"/>
                  </a:cubicBezTo>
                  <a:cubicBezTo>
                    <a:pt x="768093" y="596881"/>
                    <a:pt x="771840" y="581331"/>
                    <a:pt x="771840" y="581331"/>
                  </a:cubicBezTo>
                  <a:cubicBezTo>
                    <a:pt x="771840" y="581331"/>
                    <a:pt x="802414" y="560160"/>
                    <a:pt x="825074" y="536029"/>
                  </a:cubicBezTo>
                  <a:cubicBezTo>
                    <a:pt x="865946" y="492513"/>
                    <a:pt x="768338" y="455052"/>
                    <a:pt x="747895" y="437062"/>
                  </a:cubicBezTo>
                  <a:cubicBezTo>
                    <a:pt x="727448" y="419072"/>
                    <a:pt x="704954" y="380565"/>
                    <a:pt x="696547" y="358611"/>
                  </a:cubicBezTo>
                  <a:cubicBezTo>
                    <a:pt x="688140" y="336657"/>
                    <a:pt x="691969" y="319712"/>
                    <a:pt x="698677" y="290048"/>
                  </a:cubicBezTo>
                  <a:cubicBezTo>
                    <a:pt x="705385" y="260341"/>
                    <a:pt x="701308" y="236165"/>
                    <a:pt x="695715" y="215475"/>
                  </a:cubicBezTo>
                  <a:cubicBezTo>
                    <a:pt x="657130" y="72992"/>
                    <a:pt x="566683" y="1903"/>
                    <a:pt x="566683" y="1903"/>
                  </a:cubicBezTo>
                  <a:cubicBezTo>
                    <a:pt x="566683" y="1903"/>
                    <a:pt x="467215" y="-25148"/>
                    <a:pt x="419574" y="124740"/>
                  </a:cubicBezTo>
                  <a:cubicBezTo>
                    <a:pt x="391762" y="212251"/>
                    <a:pt x="365160" y="335089"/>
                    <a:pt x="329223" y="402737"/>
                  </a:cubicBezTo>
                  <a:cubicBezTo>
                    <a:pt x="293287" y="470341"/>
                    <a:pt x="260739" y="472170"/>
                    <a:pt x="233053" y="472824"/>
                  </a:cubicBezTo>
                  <a:cubicBezTo>
                    <a:pt x="205366" y="473434"/>
                    <a:pt x="202975" y="463720"/>
                    <a:pt x="159864" y="431007"/>
                  </a:cubicBezTo>
                  <a:cubicBezTo>
                    <a:pt x="116753" y="398337"/>
                    <a:pt x="77162" y="400864"/>
                    <a:pt x="39187" y="426695"/>
                  </a:cubicBezTo>
                  <a:cubicBezTo>
                    <a:pt x="1212" y="452569"/>
                    <a:pt x="646" y="475394"/>
                    <a:pt x="5" y="518866"/>
                  </a:cubicBezTo>
                  <a:cubicBezTo>
                    <a:pt x="-544" y="556066"/>
                    <a:pt x="40668" y="609426"/>
                    <a:pt x="52534" y="624019"/>
                  </a:cubicBezTo>
                  <a:cubicBezTo>
                    <a:pt x="79432" y="648717"/>
                    <a:pt x="113439" y="677335"/>
                    <a:pt x="142606" y="690447"/>
                  </a:cubicBezTo>
                  <a:cubicBezTo>
                    <a:pt x="159328" y="697983"/>
                    <a:pt x="177501" y="704299"/>
                    <a:pt x="195679" y="701860"/>
                  </a:cubicBezTo>
                  <a:cubicBezTo>
                    <a:pt x="213856" y="699464"/>
                    <a:pt x="231698" y="685917"/>
                    <a:pt x="233388" y="667622"/>
                  </a:cubicBezTo>
                  <a:cubicBezTo>
                    <a:pt x="231615" y="732351"/>
                    <a:pt x="273206" y="792071"/>
                    <a:pt x="326165" y="829314"/>
                  </a:cubicBezTo>
                  <a:cubicBezTo>
                    <a:pt x="379125" y="866558"/>
                    <a:pt x="444987" y="898008"/>
                    <a:pt x="509594" y="902146"/>
                  </a:cubicBezTo>
                  <a:cubicBezTo>
                    <a:pt x="554879" y="905021"/>
                    <a:pt x="586242" y="909377"/>
                    <a:pt x="610326" y="915127"/>
                  </a:cubicBezTo>
                  <a:cubicBezTo>
                    <a:pt x="656377" y="919134"/>
                    <a:pt x="709384" y="931723"/>
                    <a:pt x="734727" y="927454"/>
                  </a:cubicBezTo>
                  <a:cubicBezTo>
                    <a:pt x="773469" y="920920"/>
                    <a:pt x="777929" y="888468"/>
                    <a:pt x="778522" y="8647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3555435" y="3012963"/>
              <a:ext cx="1015139" cy="1041161"/>
            </a:xfrm>
            <a:custGeom>
              <a:avLst/>
              <a:gdLst/>
              <a:ahLst/>
              <a:cxnLst/>
              <a:rect l="l" t="t" r="r" b="b"/>
              <a:pathLst>
                <a:path w="1526525" h="1565656" extrusionOk="0">
                  <a:moveTo>
                    <a:pt x="1394887" y="272975"/>
                  </a:moveTo>
                  <a:cubicBezTo>
                    <a:pt x="1426315" y="284562"/>
                    <a:pt x="1456999" y="299764"/>
                    <a:pt x="1481605" y="322502"/>
                  </a:cubicBezTo>
                  <a:cubicBezTo>
                    <a:pt x="1506208" y="345240"/>
                    <a:pt x="1524333" y="376341"/>
                    <a:pt x="1526336" y="409795"/>
                  </a:cubicBezTo>
                  <a:cubicBezTo>
                    <a:pt x="1528301" y="442595"/>
                    <a:pt x="1514771" y="474742"/>
                    <a:pt x="1495618" y="501488"/>
                  </a:cubicBezTo>
                  <a:cubicBezTo>
                    <a:pt x="1478133" y="525881"/>
                    <a:pt x="1455252" y="547094"/>
                    <a:pt x="1427517" y="558551"/>
                  </a:cubicBezTo>
                  <a:cubicBezTo>
                    <a:pt x="1399779" y="570007"/>
                    <a:pt x="1366861" y="570747"/>
                    <a:pt x="1340438" y="556503"/>
                  </a:cubicBezTo>
                  <a:cubicBezTo>
                    <a:pt x="1368677" y="584555"/>
                    <a:pt x="1368368" y="622975"/>
                    <a:pt x="1348326" y="657387"/>
                  </a:cubicBezTo>
                  <a:cubicBezTo>
                    <a:pt x="1328280" y="691756"/>
                    <a:pt x="1283793" y="709789"/>
                    <a:pt x="1245474" y="699030"/>
                  </a:cubicBezTo>
                  <a:cubicBezTo>
                    <a:pt x="1287382" y="694195"/>
                    <a:pt x="1314916" y="746640"/>
                    <a:pt x="1308430" y="788327"/>
                  </a:cubicBezTo>
                  <a:cubicBezTo>
                    <a:pt x="1299683" y="844519"/>
                    <a:pt x="1249473" y="891563"/>
                    <a:pt x="1192797" y="896616"/>
                  </a:cubicBezTo>
                  <a:cubicBezTo>
                    <a:pt x="1136122" y="901668"/>
                    <a:pt x="1078384" y="864251"/>
                    <a:pt x="1059836" y="810455"/>
                  </a:cubicBezTo>
                  <a:cubicBezTo>
                    <a:pt x="1081368" y="865601"/>
                    <a:pt x="1103291" y="924363"/>
                    <a:pt x="1092327" y="982515"/>
                  </a:cubicBezTo>
                  <a:cubicBezTo>
                    <a:pt x="1081368" y="1040667"/>
                    <a:pt x="1023199" y="1094027"/>
                    <a:pt x="966523" y="1076995"/>
                  </a:cubicBezTo>
                  <a:cubicBezTo>
                    <a:pt x="999171" y="1045763"/>
                    <a:pt x="1059702" y="1070853"/>
                    <a:pt x="1074490" y="1113542"/>
                  </a:cubicBezTo>
                  <a:cubicBezTo>
                    <a:pt x="1089278" y="1156273"/>
                    <a:pt x="1070117" y="1203840"/>
                    <a:pt x="1042182" y="1239385"/>
                  </a:cubicBezTo>
                  <a:cubicBezTo>
                    <a:pt x="1018934" y="1268962"/>
                    <a:pt x="987902" y="1294357"/>
                    <a:pt x="951042" y="1301849"/>
                  </a:cubicBezTo>
                  <a:cubicBezTo>
                    <a:pt x="914182" y="1309341"/>
                    <a:pt x="871420" y="1294967"/>
                    <a:pt x="853696" y="1261818"/>
                  </a:cubicBezTo>
                  <a:cubicBezTo>
                    <a:pt x="882933" y="1276802"/>
                    <a:pt x="893522" y="1315657"/>
                    <a:pt x="884849" y="1347369"/>
                  </a:cubicBezTo>
                  <a:cubicBezTo>
                    <a:pt x="876177" y="1379036"/>
                    <a:pt x="852637" y="1404475"/>
                    <a:pt x="827608" y="1425732"/>
                  </a:cubicBezTo>
                  <a:cubicBezTo>
                    <a:pt x="774622" y="1470773"/>
                    <a:pt x="700262" y="1504139"/>
                    <a:pt x="636430" y="1476522"/>
                  </a:cubicBezTo>
                  <a:cubicBezTo>
                    <a:pt x="620509" y="1531190"/>
                    <a:pt x="554682" y="1562552"/>
                    <a:pt x="497806" y="1565340"/>
                  </a:cubicBezTo>
                  <a:cubicBezTo>
                    <a:pt x="443553" y="1568041"/>
                    <a:pt x="386560" y="1553579"/>
                    <a:pt x="346977" y="1516336"/>
                  </a:cubicBezTo>
                  <a:cubicBezTo>
                    <a:pt x="307390" y="1479136"/>
                    <a:pt x="289588" y="1416933"/>
                    <a:pt x="312879" y="1367842"/>
                  </a:cubicBezTo>
                  <a:cubicBezTo>
                    <a:pt x="297267" y="1403953"/>
                    <a:pt x="250715" y="1418632"/>
                    <a:pt x="212540" y="1409093"/>
                  </a:cubicBezTo>
                  <a:cubicBezTo>
                    <a:pt x="174364" y="1399553"/>
                    <a:pt x="143576" y="1371631"/>
                    <a:pt x="117650" y="1342054"/>
                  </a:cubicBezTo>
                  <a:cubicBezTo>
                    <a:pt x="82171" y="1301544"/>
                    <a:pt x="51522" y="1253367"/>
                    <a:pt x="47654" y="1199659"/>
                  </a:cubicBezTo>
                  <a:cubicBezTo>
                    <a:pt x="43790" y="1145950"/>
                    <a:pt x="74086" y="1087058"/>
                    <a:pt x="126044" y="1072944"/>
                  </a:cubicBezTo>
                  <a:cubicBezTo>
                    <a:pt x="76473" y="1060356"/>
                    <a:pt x="30910" y="1020629"/>
                    <a:pt x="20765" y="970536"/>
                  </a:cubicBezTo>
                  <a:cubicBezTo>
                    <a:pt x="10616" y="920399"/>
                    <a:pt x="31459" y="865296"/>
                    <a:pt x="72243" y="834456"/>
                  </a:cubicBezTo>
                  <a:cubicBezTo>
                    <a:pt x="94058" y="817947"/>
                    <a:pt x="127995" y="809627"/>
                    <a:pt x="146957" y="829316"/>
                  </a:cubicBezTo>
                  <a:cubicBezTo>
                    <a:pt x="87041" y="832017"/>
                    <a:pt x="28684" y="790635"/>
                    <a:pt x="8429" y="734182"/>
                  </a:cubicBezTo>
                  <a:cubicBezTo>
                    <a:pt x="-11831" y="677729"/>
                    <a:pt x="5563" y="610561"/>
                    <a:pt x="48469" y="568656"/>
                  </a:cubicBezTo>
                  <a:cubicBezTo>
                    <a:pt x="77597" y="540169"/>
                    <a:pt x="130648" y="525707"/>
                    <a:pt x="156109" y="557462"/>
                  </a:cubicBezTo>
                  <a:cubicBezTo>
                    <a:pt x="112405" y="558899"/>
                    <a:pt x="75950" y="514948"/>
                    <a:pt x="76604" y="471257"/>
                  </a:cubicBezTo>
                  <a:cubicBezTo>
                    <a:pt x="77253" y="427524"/>
                    <a:pt x="107814" y="388277"/>
                    <a:pt x="146055" y="367063"/>
                  </a:cubicBezTo>
                  <a:cubicBezTo>
                    <a:pt x="188661" y="343410"/>
                    <a:pt x="249034" y="342234"/>
                    <a:pt x="280079" y="379783"/>
                  </a:cubicBezTo>
                  <a:cubicBezTo>
                    <a:pt x="229815" y="329689"/>
                    <a:pt x="245627" y="237426"/>
                    <a:pt x="299689" y="191419"/>
                  </a:cubicBezTo>
                  <a:cubicBezTo>
                    <a:pt x="353751" y="145411"/>
                    <a:pt x="446402" y="156688"/>
                    <a:pt x="487844" y="214322"/>
                  </a:cubicBezTo>
                  <a:cubicBezTo>
                    <a:pt x="461334" y="181413"/>
                    <a:pt x="478013" y="130126"/>
                    <a:pt x="508496" y="100854"/>
                  </a:cubicBezTo>
                  <a:cubicBezTo>
                    <a:pt x="575390" y="36617"/>
                    <a:pt x="700654" y="52499"/>
                    <a:pt x="749397" y="131398"/>
                  </a:cubicBezTo>
                  <a:cubicBezTo>
                    <a:pt x="729133" y="102753"/>
                    <a:pt x="737623" y="60340"/>
                    <a:pt x="762203" y="35297"/>
                  </a:cubicBezTo>
                  <a:cubicBezTo>
                    <a:pt x="786780" y="10255"/>
                    <a:pt x="823413" y="358"/>
                    <a:pt x="858500" y="10"/>
                  </a:cubicBezTo>
                  <a:cubicBezTo>
                    <a:pt x="894772" y="-348"/>
                    <a:pt x="932329" y="9140"/>
                    <a:pt x="959741" y="32892"/>
                  </a:cubicBezTo>
                  <a:cubicBezTo>
                    <a:pt x="987153" y="56650"/>
                    <a:pt x="1002172" y="96289"/>
                    <a:pt x="990782" y="130731"/>
                  </a:cubicBezTo>
                  <a:cubicBezTo>
                    <a:pt x="1014299" y="83639"/>
                    <a:pt x="1060329" y="47241"/>
                    <a:pt x="1112465" y="39988"/>
                  </a:cubicBezTo>
                  <a:cubicBezTo>
                    <a:pt x="1164601" y="32736"/>
                    <a:pt x="1221011" y="57138"/>
                    <a:pt x="1247564" y="102583"/>
                  </a:cubicBezTo>
                  <a:cubicBezTo>
                    <a:pt x="1274119" y="148029"/>
                    <a:pt x="1266003" y="212205"/>
                    <a:pt x="1226037" y="246460"/>
                  </a:cubicBezTo>
                  <a:cubicBezTo>
                    <a:pt x="1246223" y="209757"/>
                    <a:pt x="1289486" y="186100"/>
                    <a:pt x="1330920" y="192251"/>
                  </a:cubicBezTo>
                  <a:cubicBezTo>
                    <a:pt x="1372354" y="198401"/>
                    <a:pt x="1408391" y="233305"/>
                    <a:pt x="1394896" y="2729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26"/>
          <p:cNvGrpSpPr/>
          <p:nvPr/>
        </p:nvGrpSpPr>
        <p:grpSpPr>
          <a:xfrm>
            <a:off x="889605" y="1856087"/>
            <a:ext cx="1531424" cy="1645452"/>
            <a:chOff x="2830203" y="2192180"/>
            <a:chExt cx="1542375" cy="1657219"/>
          </a:xfrm>
        </p:grpSpPr>
        <p:sp>
          <p:nvSpPr>
            <p:cNvPr id="215" name="Google Shape;215;p26"/>
            <p:cNvSpPr/>
            <p:nvPr/>
          </p:nvSpPr>
          <p:spPr>
            <a:xfrm>
              <a:off x="3556165" y="2388015"/>
              <a:ext cx="816413" cy="1237730"/>
            </a:xfrm>
            <a:custGeom>
              <a:avLst/>
              <a:gdLst/>
              <a:ahLst/>
              <a:cxnLst/>
              <a:rect l="l" t="t" r="r" b="b"/>
              <a:pathLst>
                <a:path w="1227689" h="1861248" extrusionOk="0">
                  <a:moveTo>
                    <a:pt x="969055" y="127"/>
                  </a:moveTo>
                  <a:cubicBezTo>
                    <a:pt x="969055" y="127"/>
                    <a:pt x="1064320" y="82856"/>
                    <a:pt x="1089388" y="153052"/>
                  </a:cubicBezTo>
                  <a:cubicBezTo>
                    <a:pt x="1114456" y="223248"/>
                    <a:pt x="1139525" y="310990"/>
                    <a:pt x="1134511" y="323526"/>
                  </a:cubicBezTo>
                  <a:cubicBezTo>
                    <a:pt x="1129498" y="336062"/>
                    <a:pt x="1102830" y="358709"/>
                    <a:pt x="1105688" y="375854"/>
                  </a:cubicBezTo>
                  <a:cubicBezTo>
                    <a:pt x="1108545" y="392999"/>
                    <a:pt x="1149500" y="437761"/>
                    <a:pt x="1175213" y="476807"/>
                  </a:cubicBezTo>
                  <a:cubicBezTo>
                    <a:pt x="1200926" y="515854"/>
                    <a:pt x="1224740" y="533953"/>
                    <a:pt x="1226644" y="554905"/>
                  </a:cubicBezTo>
                  <a:cubicBezTo>
                    <a:pt x="1228547" y="575857"/>
                    <a:pt x="1229501" y="583476"/>
                    <a:pt x="1214264" y="596809"/>
                  </a:cubicBezTo>
                  <a:cubicBezTo>
                    <a:pt x="1199027" y="610143"/>
                    <a:pt x="1147596" y="613950"/>
                    <a:pt x="1147596" y="613950"/>
                  </a:cubicBezTo>
                  <a:cubicBezTo>
                    <a:pt x="1147596" y="613950"/>
                    <a:pt x="1141881" y="624426"/>
                    <a:pt x="1151404" y="640617"/>
                  </a:cubicBezTo>
                  <a:cubicBezTo>
                    <a:pt x="1160925" y="656808"/>
                    <a:pt x="1169498" y="665381"/>
                    <a:pt x="1169498" y="672999"/>
                  </a:cubicBezTo>
                  <a:cubicBezTo>
                    <a:pt x="1169498" y="680617"/>
                    <a:pt x="1171402" y="686333"/>
                    <a:pt x="1156165" y="701570"/>
                  </a:cubicBezTo>
                  <a:cubicBezTo>
                    <a:pt x="1140928" y="716807"/>
                    <a:pt x="1132355" y="716807"/>
                    <a:pt x="1132355" y="716807"/>
                  </a:cubicBezTo>
                  <a:cubicBezTo>
                    <a:pt x="1132355" y="716807"/>
                    <a:pt x="1158068" y="730140"/>
                    <a:pt x="1162833" y="741570"/>
                  </a:cubicBezTo>
                  <a:cubicBezTo>
                    <a:pt x="1167595" y="753000"/>
                    <a:pt x="1173310" y="765380"/>
                    <a:pt x="1162833" y="772998"/>
                  </a:cubicBezTo>
                  <a:cubicBezTo>
                    <a:pt x="1152357" y="780617"/>
                    <a:pt x="1129502" y="782521"/>
                    <a:pt x="1127594" y="798712"/>
                  </a:cubicBezTo>
                  <a:cubicBezTo>
                    <a:pt x="1125690" y="814903"/>
                    <a:pt x="1138070" y="848234"/>
                    <a:pt x="1133309" y="864426"/>
                  </a:cubicBezTo>
                  <a:cubicBezTo>
                    <a:pt x="1128548" y="880617"/>
                    <a:pt x="1120929" y="903472"/>
                    <a:pt x="1089497" y="910141"/>
                  </a:cubicBezTo>
                  <a:cubicBezTo>
                    <a:pt x="1058069" y="916806"/>
                    <a:pt x="938067" y="871094"/>
                    <a:pt x="890448" y="885377"/>
                  </a:cubicBezTo>
                  <a:cubicBezTo>
                    <a:pt x="842828" y="899665"/>
                    <a:pt x="841334" y="880643"/>
                    <a:pt x="788971" y="983565"/>
                  </a:cubicBezTo>
                  <a:cubicBezTo>
                    <a:pt x="736604" y="1086487"/>
                    <a:pt x="669797" y="1310396"/>
                    <a:pt x="673408" y="1348292"/>
                  </a:cubicBezTo>
                  <a:cubicBezTo>
                    <a:pt x="677019" y="1386233"/>
                    <a:pt x="740024" y="1421647"/>
                    <a:pt x="771426" y="1476619"/>
                  </a:cubicBezTo>
                  <a:cubicBezTo>
                    <a:pt x="802823" y="1531547"/>
                    <a:pt x="975523" y="1861249"/>
                    <a:pt x="975523" y="1861249"/>
                  </a:cubicBezTo>
                  <a:cubicBezTo>
                    <a:pt x="975523" y="1861249"/>
                    <a:pt x="51858" y="1835069"/>
                    <a:pt x="25692" y="1837727"/>
                  </a:cubicBezTo>
                  <a:cubicBezTo>
                    <a:pt x="-474" y="1840340"/>
                    <a:pt x="-13555" y="1665013"/>
                    <a:pt x="20461" y="1599587"/>
                  </a:cubicBezTo>
                  <a:cubicBezTo>
                    <a:pt x="54476" y="1534161"/>
                    <a:pt x="208860" y="1317017"/>
                    <a:pt x="227172" y="1272499"/>
                  </a:cubicBezTo>
                  <a:cubicBezTo>
                    <a:pt x="245489" y="1228025"/>
                    <a:pt x="449582" y="657614"/>
                    <a:pt x="449582" y="657614"/>
                  </a:cubicBezTo>
                  <a:lnTo>
                    <a:pt x="470517" y="618367"/>
                  </a:lnTo>
                  <a:cubicBezTo>
                    <a:pt x="470517" y="618367"/>
                    <a:pt x="412949" y="579115"/>
                    <a:pt x="389401" y="526783"/>
                  </a:cubicBezTo>
                  <a:cubicBezTo>
                    <a:pt x="365852" y="474451"/>
                    <a:pt x="376315" y="359319"/>
                    <a:pt x="412949" y="354087"/>
                  </a:cubicBezTo>
                  <a:cubicBezTo>
                    <a:pt x="449582" y="348856"/>
                    <a:pt x="470517" y="356705"/>
                    <a:pt x="486216" y="375022"/>
                  </a:cubicBezTo>
                  <a:lnTo>
                    <a:pt x="501915" y="393339"/>
                  </a:lnTo>
                  <a:cubicBezTo>
                    <a:pt x="501915" y="393339"/>
                    <a:pt x="583031" y="181391"/>
                    <a:pt x="679842" y="87194"/>
                  </a:cubicBezTo>
                  <a:cubicBezTo>
                    <a:pt x="776657" y="-7003"/>
                    <a:pt x="969055" y="123"/>
                    <a:pt x="969055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2830203" y="2192180"/>
              <a:ext cx="1397192" cy="1657219"/>
            </a:xfrm>
            <a:custGeom>
              <a:avLst/>
              <a:gdLst/>
              <a:ahLst/>
              <a:cxnLst/>
              <a:rect l="l" t="t" r="r" b="b"/>
              <a:pathLst>
                <a:path w="2101041" h="2492058" extrusionOk="0">
                  <a:moveTo>
                    <a:pt x="1956085" y="85739"/>
                  </a:moveTo>
                  <a:cubicBezTo>
                    <a:pt x="1837211" y="24651"/>
                    <a:pt x="1702425" y="-10506"/>
                    <a:pt x="1569443" y="2802"/>
                  </a:cubicBezTo>
                  <a:cubicBezTo>
                    <a:pt x="1436456" y="16109"/>
                    <a:pt x="1306082" y="81527"/>
                    <a:pt x="1229243" y="190883"/>
                  </a:cubicBezTo>
                  <a:cubicBezTo>
                    <a:pt x="1185248" y="253495"/>
                    <a:pt x="1122697" y="334686"/>
                    <a:pt x="1103753" y="408824"/>
                  </a:cubicBezTo>
                  <a:cubicBezTo>
                    <a:pt x="1080035" y="501649"/>
                    <a:pt x="1019727" y="863772"/>
                    <a:pt x="976995" y="951078"/>
                  </a:cubicBezTo>
                  <a:cubicBezTo>
                    <a:pt x="812101" y="1291064"/>
                    <a:pt x="775646" y="1422304"/>
                    <a:pt x="552116" y="1653409"/>
                  </a:cubicBezTo>
                  <a:cubicBezTo>
                    <a:pt x="387257" y="1878611"/>
                    <a:pt x="202377" y="2089613"/>
                    <a:pt x="0" y="2283583"/>
                  </a:cubicBezTo>
                  <a:cubicBezTo>
                    <a:pt x="230569" y="2368524"/>
                    <a:pt x="467929" y="2454642"/>
                    <a:pt x="713578" y="2449153"/>
                  </a:cubicBezTo>
                  <a:cubicBezTo>
                    <a:pt x="870178" y="2445625"/>
                    <a:pt x="1041123" y="2407989"/>
                    <a:pt x="1173274" y="2492059"/>
                  </a:cubicBezTo>
                  <a:cubicBezTo>
                    <a:pt x="1369383" y="2147721"/>
                    <a:pt x="1500497" y="1766533"/>
                    <a:pt x="1557682" y="1374380"/>
                  </a:cubicBezTo>
                  <a:cubicBezTo>
                    <a:pt x="1574970" y="1255837"/>
                    <a:pt x="1516967" y="882359"/>
                    <a:pt x="1485025" y="837684"/>
                  </a:cubicBezTo>
                  <a:cubicBezTo>
                    <a:pt x="1475555" y="817024"/>
                    <a:pt x="1467270" y="795963"/>
                    <a:pt x="1462086" y="773813"/>
                  </a:cubicBezTo>
                  <a:cubicBezTo>
                    <a:pt x="1457238" y="753091"/>
                    <a:pt x="1455944" y="730715"/>
                    <a:pt x="1458732" y="709262"/>
                  </a:cubicBezTo>
                  <a:cubicBezTo>
                    <a:pt x="1466481" y="683327"/>
                    <a:pt x="1483099" y="662179"/>
                    <a:pt x="1509696" y="654277"/>
                  </a:cubicBezTo>
                  <a:cubicBezTo>
                    <a:pt x="1534312" y="646963"/>
                    <a:pt x="1560596" y="653179"/>
                    <a:pt x="1585947" y="657261"/>
                  </a:cubicBezTo>
                  <a:cubicBezTo>
                    <a:pt x="1597347" y="659095"/>
                    <a:pt x="1862306" y="630128"/>
                    <a:pt x="1950854" y="553276"/>
                  </a:cubicBezTo>
                  <a:cubicBezTo>
                    <a:pt x="2027575" y="486691"/>
                    <a:pt x="2079585" y="393142"/>
                    <a:pt x="2097967" y="293422"/>
                  </a:cubicBezTo>
                  <a:cubicBezTo>
                    <a:pt x="2117159" y="189302"/>
                    <a:pt x="2043687" y="130758"/>
                    <a:pt x="1956076" y="85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3085789" y="2328033"/>
              <a:ext cx="1049673" cy="1417655"/>
            </a:xfrm>
            <a:custGeom>
              <a:avLst/>
              <a:gdLst/>
              <a:ahLst/>
              <a:cxnLst/>
              <a:rect l="l" t="t" r="r" b="b"/>
              <a:pathLst>
                <a:path w="1578455" h="2131812" extrusionOk="0">
                  <a:moveTo>
                    <a:pt x="6072" y="2131813"/>
                  </a:moveTo>
                  <a:lnTo>
                    <a:pt x="0" y="2123362"/>
                  </a:lnTo>
                  <a:cubicBezTo>
                    <a:pt x="495768" y="1768004"/>
                    <a:pt x="732918" y="1182369"/>
                    <a:pt x="844561" y="753644"/>
                  </a:cubicBezTo>
                  <a:cubicBezTo>
                    <a:pt x="849514" y="734621"/>
                    <a:pt x="854349" y="715525"/>
                    <a:pt x="859184" y="696411"/>
                  </a:cubicBezTo>
                  <a:cubicBezTo>
                    <a:pt x="888247" y="581549"/>
                    <a:pt x="918294" y="462780"/>
                    <a:pt x="976538" y="357767"/>
                  </a:cubicBezTo>
                  <a:cubicBezTo>
                    <a:pt x="1095952" y="142470"/>
                    <a:pt x="1332183" y="2043"/>
                    <a:pt x="1578368" y="0"/>
                  </a:cubicBezTo>
                  <a:lnTo>
                    <a:pt x="1578455" y="10411"/>
                  </a:lnTo>
                  <a:cubicBezTo>
                    <a:pt x="1335960" y="12423"/>
                    <a:pt x="1103265" y="150742"/>
                    <a:pt x="985641" y="362811"/>
                  </a:cubicBezTo>
                  <a:cubicBezTo>
                    <a:pt x="928052" y="466652"/>
                    <a:pt x="898174" y="584751"/>
                    <a:pt x="869277" y="698964"/>
                  </a:cubicBezTo>
                  <a:cubicBezTo>
                    <a:pt x="864433" y="718099"/>
                    <a:pt x="859593" y="737226"/>
                    <a:pt x="854636" y="756266"/>
                  </a:cubicBezTo>
                  <a:cubicBezTo>
                    <a:pt x="742558" y="1186660"/>
                    <a:pt x="504362" y="1774668"/>
                    <a:pt x="6068" y="2131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2856500" y="2261554"/>
              <a:ext cx="1250477" cy="1531021"/>
            </a:xfrm>
            <a:custGeom>
              <a:avLst/>
              <a:gdLst/>
              <a:ahLst/>
              <a:cxnLst/>
              <a:rect l="l" t="t" r="r" b="b"/>
              <a:pathLst>
                <a:path w="1880417" h="2302287" extrusionOk="0">
                  <a:moveTo>
                    <a:pt x="5319" y="2302288"/>
                  </a:moveTo>
                  <a:lnTo>
                    <a:pt x="0" y="2293358"/>
                  </a:lnTo>
                  <a:cubicBezTo>
                    <a:pt x="271349" y="2132101"/>
                    <a:pt x="509876" y="1876668"/>
                    <a:pt x="708947" y="1534073"/>
                  </a:cubicBezTo>
                  <a:cubicBezTo>
                    <a:pt x="876617" y="1245496"/>
                    <a:pt x="999110" y="927935"/>
                    <a:pt x="1117574" y="620819"/>
                  </a:cubicBezTo>
                  <a:lnTo>
                    <a:pt x="1135713" y="573823"/>
                  </a:lnTo>
                  <a:cubicBezTo>
                    <a:pt x="1192209" y="427520"/>
                    <a:pt x="1262519" y="245458"/>
                    <a:pt x="1395593" y="123213"/>
                  </a:cubicBezTo>
                  <a:cubicBezTo>
                    <a:pt x="1518295" y="10486"/>
                    <a:pt x="1729924" y="-51639"/>
                    <a:pt x="1880418" y="55265"/>
                  </a:cubicBezTo>
                  <a:lnTo>
                    <a:pt x="1874389" y="63746"/>
                  </a:lnTo>
                  <a:cubicBezTo>
                    <a:pt x="1728330" y="-39952"/>
                    <a:pt x="1522337" y="20931"/>
                    <a:pt x="1402636" y="130884"/>
                  </a:cubicBezTo>
                  <a:cubicBezTo>
                    <a:pt x="1271352" y="251483"/>
                    <a:pt x="1201527" y="432294"/>
                    <a:pt x="1145422" y="577569"/>
                  </a:cubicBezTo>
                  <a:lnTo>
                    <a:pt x="1127288" y="624574"/>
                  </a:lnTo>
                  <a:cubicBezTo>
                    <a:pt x="1008680" y="932064"/>
                    <a:pt x="886030" y="1250022"/>
                    <a:pt x="717947" y="1539300"/>
                  </a:cubicBezTo>
                  <a:cubicBezTo>
                    <a:pt x="517974" y="1883464"/>
                    <a:pt x="278214" y="2140160"/>
                    <a:pt x="5319" y="2302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3311574" y="2384756"/>
              <a:ext cx="872029" cy="1369978"/>
            </a:xfrm>
            <a:custGeom>
              <a:avLst/>
              <a:gdLst/>
              <a:ahLst/>
              <a:cxnLst/>
              <a:rect l="l" t="t" r="r" b="b"/>
              <a:pathLst>
                <a:path w="1311322" h="2060118" extrusionOk="0">
                  <a:moveTo>
                    <a:pt x="6852" y="2060118"/>
                  </a:moveTo>
                  <a:lnTo>
                    <a:pt x="0" y="2052278"/>
                  </a:lnTo>
                  <a:cubicBezTo>
                    <a:pt x="143250" y="1926870"/>
                    <a:pt x="278754" y="1800896"/>
                    <a:pt x="362345" y="1638898"/>
                  </a:cubicBezTo>
                  <a:cubicBezTo>
                    <a:pt x="421816" y="1523597"/>
                    <a:pt x="451694" y="1395140"/>
                    <a:pt x="480583" y="1270908"/>
                  </a:cubicBezTo>
                  <a:cubicBezTo>
                    <a:pt x="513235" y="1130468"/>
                    <a:pt x="546998" y="985254"/>
                    <a:pt x="570163" y="840510"/>
                  </a:cubicBezTo>
                  <a:cubicBezTo>
                    <a:pt x="572698" y="824637"/>
                    <a:pt x="575185" y="808625"/>
                    <a:pt x="577681" y="792508"/>
                  </a:cubicBezTo>
                  <a:cubicBezTo>
                    <a:pt x="606666" y="605476"/>
                    <a:pt x="636639" y="412077"/>
                    <a:pt x="775232" y="289718"/>
                  </a:cubicBezTo>
                  <a:cubicBezTo>
                    <a:pt x="846347" y="226932"/>
                    <a:pt x="938179" y="192415"/>
                    <a:pt x="1026984" y="159023"/>
                  </a:cubicBezTo>
                  <a:cubicBezTo>
                    <a:pt x="1128333" y="120926"/>
                    <a:pt x="1233133" y="81526"/>
                    <a:pt x="1303442" y="0"/>
                  </a:cubicBezTo>
                  <a:lnTo>
                    <a:pt x="1311322" y="6791"/>
                  </a:lnTo>
                  <a:cubicBezTo>
                    <a:pt x="1239284" y="90329"/>
                    <a:pt x="1133221" y="130204"/>
                    <a:pt x="1030651" y="168771"/>
                  </a:cubicBezTo>
                  <a:cubicBezTo>
                    <a:pt x="942727" y="201824"/>
                    <a:pt x="851809" y="236009"/>
                    <a:pt x="782132" y="297524"/>
                  </a:cubicBezTo>
                  <a:cubicBezTo>
                    <a:pt x="646357" y="417391"/>
                    <a:pt x="616680" y="608896"/>
                    <a:pt x="587974" y="794098"/>
                  </a:cubicBezTo>
                  <a:cubicBezTo>
                    <a:pt x="585474" y="810223"/>
                    <a:pt x="582986" y="826258"/>
                    <a:pt x="580447" y="842148"/>
                  </a:cubicBezTo>
                  <a:cubicBezTo>
                    <a:pt x="557226" y="987249"/>
                    <a:pt x="523419" y="1132646"/>
                    <a:pt x="490723" y="1273260"/>
                  </a:cubicBezTo>
                  <a:cubicBezTo>
                    <a:pt x="461691" y="1398102"/>
                    <a:pt x="431665" y="1527212"/>
                    <a:pt x="371601" y="1643646"/>
                  </a:cubicBezTo>
                  <a:cubicBezTo>
                    <a:pt x="287179" y="1807299"/>
                    <a:pt x="150899" y="1934014"/>
                    <a:pt x="6861" y="2060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" name="Google Shape;220;p26"/>
            <p:cNvGrpSpPr/>
            <p:nvPr/>
          </p:nvGrpSpPr>
          <p:grpSpPr>
            <a:xfrm>
              <a:off x="3800457" y="2748014"/>
              <a:ext cx="137589" cy="169922"/>
              <a:chOff x="6243320" y="3694107"/>
              <a:chExt cx="206869" cy="255483"/>
            </a:xfrm>
          </p:grpSpPr>
          <p:sp>
            <p:nvSpPr>
              <p:cNvPr id="221" name="Google Shape;221;p26"/>
              <p:cNvSpPr/>
              <p:nvPr/>
            </p:nvSpPr>
            <p:spPr>
              <a:xfrm>
                <a:off x="6243320" y="3742721"/>
                <a:ext cx="206869" cy="206869"/>
              </a:xfrm>
              <a:custGeom>
                <a:avLst/>
                <a:gdLst/>
                <a:ahLst/>
                <a:cxnLst/>
                <a:rect l="l" t="t" r="r" b="b"/>
                <a:pathLst>
                  <a:path w="349146" h="349146" extrusionOk="0">
                    <a:moveTo>
                      <a:pt x="166330" y="198"/>
                    </a:moveTo>
                    <a:cubicBezTo>
                      <a:pt x="70024" y="4750"/>
                      <a:pt x="-4354" y="86512"/>
                      <a:pt x="198" y="182817"/>
                    </a:cubicBezTo>
                    <a:cubicBezTo>
                      <a:pt x="4750" y="279123"/>
                      <a:pt x="86511" y="353505"/>
                      <a:pt x="182817" y="348948"/>
                    </a:cubicBezTo>
                    <a:cubicBezTo>
                      <a:pt x="279123" y="344396"/>
                      <a:pt x="353500" y="262635"/>
                      <a:pt x="348948" y="166330"/>
                    </a:cubicBezTo>
                    <a:cubicBezTo>
                      <a:pt x="344396" y="70024"/>
                      <a:pt x="262635" y="-4354"/>
                      <a:pt x="166330" y="198"/>
                    </a:cubicBezTo>
                    <a:close/>
                    <a:moveTo>
                      <a:pt x="181101" y="260213"/>
                    </a:moveTo>
                    <a:cubicBezTo>
                      <a:pt x="117770" y="263206"/>
                      <a:pt x="64000" y="214293"/>
                      <a:pt x="61007" y="150962"/>
                    </a:cubicBezTo>
                    <a:cubicBezTo>
                      <a:pt x="58015" y="87631"/>
                      <a:pt x="106928" y="33865"/>
                      <a:pt x="170259" y="30869"/>
                    </a:cubicBezTo>
                    <a:cubicBezTo>
                      <a:pt x="233590" y="27872"/>
                      <a:pt x="287360" y="76789"/>
                      <a:pt x="290352" y="140120"/>
                    </a:cubicBezTo>
                    <a:cubicBezTo>
                      <a:pt x="293345" y="203451"/>
                      <a:pt x="244432" y="257221"/>
                      <a:pt x="181101" y="2602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6"/>
              <p:cNvSpPr/>
              <p:nvPr/>
            </p:nvSpPr>
            <p:spPr>
              <a:xfrm>
                <a:off x="6337772" y="3694107"/>
                <a:ext cx="17964" cy="74848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74848" extrusionOk="0">
                    <a:moveTo>
                      <a:pt x="12753" y="74848"/>
                    </a:moveTo>
                    <a:cubicBezTo>
                      <a:pt x="10667" y="74848"/>
                      <a:pt x="8698" y="73589"/>
                      <a:pt x="7896" y="71524"/>
                    </a:cubicBezTo>
                    <a:cubicBezTo>
                      <a:pt x="-345" y="50294"/>
                      <a:pt x="-2209" y="26349"/>
                      <a:pt x="2652" y="4112"/>
                    </a:cubicBezTo>
                    <a:cubicBezTo>
                      <a:pt x="3270" y="1294"/>
                      <a:pt x="6006" y="-505"/>
                      <a:pt x="8855" y="126"/>
                    </a:cubicBezTo>
                    <a:cubicBezTo>
                      <a:pt x="11664" y="745"/>
                      <a:pt x="13446" y="3524"/>
                      <a:pt x="12832" y="6329"/>
                    </a:cubicBezTo>
                    <a:cubicBezTo>
                      <a:pt x="8402" y="26602"/>
                      <a:pt x="10101" y="48412"/>
                      <a:pt x="17610" y="67761"/>
                    </a:cubicBezTo>
                    <a:cubicBezTo>
                      <a:pt x="18651" y="70435"/>
                      <a:pt x="17318" y="73454"/>
                      <a:pt x="14639" y="74504"/>
                    </a:cubicBezTo>
                    <a:cubicBezTo>
                      <a:pt x="14021" y="74739"/>
                      <a:pt x="13385" y="74848"/>
                      <a:pt x="12753" y="74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26"/>
            <p:cNvSpPr/>
            <p:nvPr/>
          </p:nvSpPr>
          <p:spPr>
            <a:xfrm>
              <a:off x="4103392" y="2256573"/>
              <a:ext cx="17460" cy="47087"/>
            </a:xfrm>
            <a:custGeom>
              <a:avLst/>
              <a:gdLst/>
              <a:ahLst/>
              <a:cxnLst/>
              <a:rect l="l" t="t" r="r" b="b"/>
              <a:pathLst>
                <a:path w="26255" h="70808" extrusionOk="0">
                  <a:moveTo>
                    <a:pt x="5510" y="70809"/>
                  </a:moveTo>
                  <a:cubicBezTo>
                    <a:pt x="2826" y="70809"/>
                    <a:pt x="544" y="68744"/>
                    <a:pt x="326" y="66022"/>
                  </a:cubicBezTo>
                  <a:cubicBezTo>
                    <a:pt x="-1490" y="43671"/>
                    <a:pt x="4329" y="21060"/>
                    <a:pt x="16700" y="2342"/>
                  </a:cubicBezTo>
                  <a:cubicBezTo>
                    <a:pt x="18281" y="-67"/>
                    <a:pt x="21518" y="-729"/>
                    <a:pt x="23918" y="879"/>
                  </a:cubicBezTo>
                  <a:cubicBezTo>
                    <a:pt x="26318" y="2464"/>
                    <a:pt x="26980" y="5696"/>
                    <a:pt x="25390" y="8096"/>
                  </a:cubicBezTo>
                  <a:cubicBezTo>
                    <a:pt x="14291" y="24862"/>
                    <a:pt x="9077" y="45148"/>
                    <a:pt x="10702" y="65185"/>
                  </a:cubicBezTo>
                  <a:cubicBezTo>
                    <a:pt x="10937" y="68052"/>
                    <a:pt x="8803" y="70565"/>
                    <a:pt x="5932" y="70796"/>
                  </a:cubicBezTo>
                  <a:cubicBezTo>
                    <a:pt x="5788" y="70804"/>
                    <a:pt x="5649" y="70804"/>
                    <a:pt x="5505" y="708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4130251" y="2276277"/>
              <a:ext cx="29247" cy="60823"/>
            </a:xfrm>
            <a:custGeom>
              <a:avLst/>
              <a:gdLst/>
              <a:ahLst/>
              <a:cxnLst/>
              <a:rect l="l" t="t" r="r" b="b"/>
              <a:pathLst>
                <a:path w="43981" h="91463" extrusionOk="0">
                  <a:moveTo>
                    <a:pt x="5210" y="91460"/>
                  </a:moveTo>
                  <a:lnTo>
                    <a:pt x="5201" y="91460"/>
                  </a:lnTo>
                  <a:cubicBezTo>
                    <a:pt x="2322" y="91460"/>
                    <a:pt x="-4" y="89120"/>
                    <a:pt x="0" y="86245"/>
                  </a:cubicBezTo>
                  <a:cubicBezTo>
                    <a:pt x="66" y="54748"/>
                    <a:pt x="12850" y="23868"/>
                    <a:pt x="35083" y="1540"/>
                  </a:cubicBezTo>
                  <a:cubicBezTo>
                    <a:pt x="37113" y="-503"/>
                    <a:pt x="40410" y="-516"/>
                    <a:pt x="42449" y="1518"/>
                  </a:cubicBezTo>
                  <a:cubicBezTo>
                    <a:pt x="44487" y="3552"/>
                    <a:pt x="44492" y="6845"/>
                    <a:pt x="42466" y="8880"/>
                  </a:cubicBezTo>
                  <a:cubicBezTo>
                    <a:pt x="22163" y="29287"/>
                    <a:pt x="10480" y="57492"/>
                    <a:pt x="10424" y="86267"/>
                  </a:cubicBezTo>
                  <a:cubicBezTo>
                    <a:pt x="10420" y="89147"/>
                    <a:pt x="8085" y="91464"/>
                    <a:pt x="5214" y="91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4176055" y="2316736"/>
              <a:ext cx="28694" cy="76592"/>
            </a:xfrm>
            <a:custGeom>
              <a:avLst/>
              <a:gdLst/>
              <a:ahLst/>
              <a:cxnLst/>
              <a:rect l="l" t="t" r="r" b="b"/>
              <a:pathLst>
                <a:path w="43149" h="115176" extrusionOk="0">
                  <a:moveTo>
                    <a:pt x="5217" y="115172"/>
                  </a:moveTo>
                  <a:lnTo>
                    <a:pt x="5017" y="115172"/>
                  </a:lnTo>
                  <a:cubicBezTo>
                    <a:pt x="2147" y="115071"/>
                    <a:pt x="-101" y="112649"/>
                    <a:pt x="4" y="109775"/>
                  </a:cubicBezTo>
                  <a:cubicBezTo>
                    <a:pt x="700" y="90996"/>
                    <a:pt x="1415" y="71573"/>
                    <a:pt x="5993" y="52672"/>
                  </a:cubicBezTo>
                  <a:cubicBezTo>
                    <a:pt x="11203" y="31150"/>
                    <a:pt x="21047" y="13395"/>
                    <a:pt x="34459" y="1338"/>
                  </a:cubicBezTo>
                  <a:cubicBezTo>
                    <a:pt x="36593" y="-592"/>
                    <a:pt x="39887" y="-409"/>
                    <a:pt x="41816" y="1725"/>
                  </a:cubicBezTo>
                  <a:cubicBezTo>
                    <a:pt x="43737" y="3873"/>
                    <a:pt x="43563" y="7166"/>
                    <a:pt x="41424" y="9087"/>
                  </a:cubicBezTo>
                  <a:cubicBezTo>
                    <a:pt x="29585" y="19733"/>
                    <a:pt x="20834" y="35654"/>
                    <a:pt x="16121" y="55125"/>
                  </a:cubicBezTo>
                  <a:cubicBezTo>
                    <a:pt x="11795" y="73010"/>
                    <a:pt x="11094" y="91902"/>
                    <a:pt x="10418" y="110162"/>
                  </a:cubicBezTo>
                  <a:cubicBezTo>
                    <a:pt x="10310" y="112967"/>
                    <a:pt x="8005" y="115176"/>
                    <a:pt x="5217" y="115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26"/>
          <p:cNvGrpSpPr/>
          <p:nvPr/>
        </p:nvGrpSpPr>
        <p:grpSpPr>
          <a:xfrm>
            <a:off x="655246" y="3034256"/>
            <a:ext cx="1345749" cy="1457024"/>
            <a:chOff x="2511946" y="3395218"/>
            <a:chExt cx="1345749" cy="1457024"/>
          </a:xfrm>
        </p:grpSpPr>
        <p:sp>
          <p:nvSpPr>
            <p:cNvPr id="227" name="Google Shape;227;p26"/>
            <p:cNvSpPr/>
            <p:nvPr/>
          </p:nvSpPr>
          <p:spPr>
            <a:xfrm>
              <a:off x="2994481" y="3574312"/>
              <a:ext cx="863214" cy="1277930"/>
            </a:xfrm>
            <a:custGeom>
              <a:avLst/>
              <a:gdLst/>
              <a:ahLst/>
              <a:cxnLst/>
              <a:rect l="l" t="t" r="r" b="b"/>
              <a:pathLst>
                <a:path w="1298066" h="1921699" extrusionOk="0">
                  <a:moveTo>
                    <a:pt x="1296136" y="520218"/>
                  </a:moveTo>
                  <a:cubicBezTo>
                    <a:pt x="1296136" y="520218"/>
                    <a:pt x="1255657" y="484063"/>
                    <a:pt x="1232526" y="452265"/>
                  </a:cubicBezTo>
                  <a:cubicBezTo>
                    <a:pt x="1209396" y="420467"/>
                    <a:pt x="1203612" y="407442"/>
                    <a:pt x="1196385" y="379956"/>
                  </a:cubicBezTo>
                  <a:cubicBezTo>
                    <a:pt x="1189159" y="352514"/>
                    <a:pt x="1196385" y="351033"/>
                    <a:pt x="1200724" y="316359"/>
                  </a:cubicBezTo>
                  <a:cubicBezTo>
                    <a:pt x="1205058" y="281642"/>
                    <a:pt x="1196385" y="257075"/>
                    <a:pt x="1179040" y="183373"/>
                  </a:cubicBezTo>
                  <a:cubicBezTo>
                    <a:pt x="1161690" y="109626"/>
                    <a:pt x="1087961" y="5519"/>
                    <a:pt x="1087961" y="5519"/>
                  </a:cubicBezTo>
                  <a:cubicBezTo>
                    <a:pt x="1087961" y="5519"/>
                    <a:pt x="421894" y="-51587"/>
                    <a:pt x="297514" y="201580"/>
                  </a:cubicBezTo>
                  <a:cubicBezTo>
                    <a:pt x="173139" y="454791"/>
                    <a:pt x="352639" y="687965"/>
                    <a:pt x="352639" y="687965"/>
                  </a:cubicBezTo>
                  <a:cubicBezTo>
                    <a:pt x="352639" y="687965"/>
                    <a:pt x="367270" y="753784"/>
                    <a:pt x="369705" y="836677"/>
                  </a:cubicBezTo>
                  <a:cubicBezTo>
                    <a:pt x="372145" y="919571"/>
                    <a:pt x="328254" y="978115"/>
                    <a:pt x="272176" y="1053690"/>
                  </a:cubicBezTo>
                  <a:cubicBezTo>
                    <a:pt x="216093" y="1129266"/>
                    <a:pt x="123442" y="1248750"/>
                    <a:pt x="47858" y="1460884"/>
                  </a:cubicBezTo>
                  <a:cubicBezTo>
                    <a:pt x="-27727" y="1673019"/>
                    <a:pt x="8846" y="1919260"/>
                    <a:pt x="8846" y="1919260"/>
                  </a:cubicBezTo>
                  <a:lnTo>
                    <a:pt x="1123123" y="1921700"/>
                  </a:lnTo>
                  <a:lnTo>
                    <a:pt x="1025593" y="1712004"/>
                  </a:lnTo>
                  <a:cubicBezTo>
                    <a:pt x="1025593" y="1712004"/>
                    <a:pt x="676342" y="1277717"/>
                    <a:pt x="679548" y="1211985"/>
                  </a:cubicBezTo>
                  <a:cubicBezTo>
                    <a:pt x="682754" y="1146298"/>
                    <a:pt x="718011" y="1083790"/>
                    <a:pt x="769294" y="998849"/>
                  </a:cubicBezTo>
                  <a:cubicBezTo>
                    <a:pt x="820576" y="913908"/>
                    <a:pt x="867050" y="902713"/>
                    <a:pt x="887884" y="889907"/>
                  </a:cubicBezTo>
                  <a:cubicBezTo>
                    <a:pt x="908719" y="877057"/>
                    <a:pt x="936244" y="881369"/>
                    <a:pt x="989565" y="885115"/>
                  </a:cubicBezTo>
                  <a:cubicBezTo>
                    <a:pt x="1042882" y="888861"/>
                    <a:pt x="1135250" y="903149"/>
                    <a:pt x="1157029" y="894132"/>
                  </a:cubicBezTo>
                  <a:cubicBezTo>
                    <a:pt x="1178809" y="885115"/>
                    <a:pt x="1199835" y="842340"/>
                    <a:pt x="1199086" y="822781"/>
                  </a:cubicBezTo>
                  <a:cubicBezTo>
                    <a:pt x="1198332" y="803267"/>
                    <a:pt x="1186419" y="777088"/>
                    <a:pt x="1188697" y="770641"/>
                  </a:cubicBezTo>
                  <a:cubicBezTo>
                    <a:pt x="1190688" y="765022"/>
                    <a:pt x="1200763" y="766634"/>
                    <a:pt x="1204561" y="767113"/>
                  </a:cubicBezTo>
                  <a:cubicBezTo>
                    <a:pt x="1186854" y="741239"/>
                    <a:pt x="1149284" y="708002"/>
                    <a:pt x="1134587" y="702296"/>
                  </a:cubicBezTo>
                  <a:cubicBezTo>
                    <a:pt x="1161390" y="690143"/>
                    <a:pt x="1220291" y="660218"/>
                    <a:pt x="1239287" y="634605"/>
                  </a:cubicBezTo>
                  <a:cubicBezTo>
                    <a:pt x="1235157" y="629900"/>
                    <a:pt x="1230227" y="622190"/>
                    <a:pt x="1231085" y="612738"/>
                  </a:cubicBezTo>
                  <a:cubicBezTo>
                    <a:pt x="1232531" y="596795"/>
                    <a:pt x="1239757" y="602588"/>
                    <a:pt x="1261446" y="586689"/>
                  </a:cubicBezTo>
                  <a:cubicBezTo>
                    <a:pt x="1283129" y="570790"/>
                    <a:pt x="1291807" y="569353"/>
                    <a:pt x="1296141" y="549098"/>
                  </a:cubicBezTo>
                  <a:cubicBezTo>
                    <a:pt x="1300475" y="528886"/>
                    <a:pt x="1296141" y="520218"/>
                    <a:pt x="1296141" y="5202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8" name="Google Shape;228;p26"/>
            <p:cNvGrpSpPr/>
            <p:nvPr/>
          </p:nvGrpSpPr>
          <p:grpSpPr>
            <a:xfrm>
              <a:off x="3668687" y="3739144"/>
              <a:ext cx="159942" cy="345462"/>
              <a:chOff x="6045200" y="5184304"/>
              <a:chExt cx="240478" cy="519413"/>
            </a:xfrm>
          </p:grpSpPr>
          <p:sp>
            <p:nvSpPr>
              <p:cNvPr id="229" name="Google Shape;229;p26"/>
              <p:cNvSpPr/>
              <p:nvPr/>
            </p:nvSpPr>
            <p:spPr>
              <a:xfrm>
                <a:off x="6160335" y="5571079"/>
                <a:ext cx="111503" cy="132638"/>
              </a:xfrm>
              <a:custGeom>
                <a:avLst/>
                <a:gdLst/>
                <a:ahLst/>
                <a:cxnLst/>
                <a:rect l="l" t="t" r="r" b="b"/>
                <a:pathLst>
                  <a:path w="111503" h="132638" extrusionOk="0">
                    <a:moveTo>
                      <a:pt x="0" y="67692"/>
                    </a:moveTo>
                    <a:cubicBezTo>
                      <a:pt x="14697" y="73398"/>
                      <a:pt x="52267" y="106634"/>
                      <a:pt x="69974" y="132508"/>
                    </a:cubicBezTo>
                    <a:cubicBezTo>
                      <a:pt x="70531" y="132595"/>
                      <a:pt x="70958" y="132639"/>
                      <a:pt x="71198" y="132639"/>
                    </a:cubicBezTo>
                    <a:cubicBezTo>
                      <a:pt x="73097" y="132639"/>
                      <a:pt x="79936" y="131855"/>
                      <a:pt x="89049" y="118177"/>
                    </a:cubicBezTo>
                    <a:cubicBezTo>
                      <a:pt x="98166" y="104499"/>
                      <a:pt x="92847" y="91606"/>
                      <a:pt x="88291" y="82110"/>
                    </a:cubicBezTo>
                    <a:cubicBezTo>
                      <a:pt x="83734" y="72614"/>
                      <a:pt x="65500" y="60853"/>
                      <a:pt x="65500" y="60853"/>
                    </a:cubicBezTo>
                    <a:lnTo>
                      <a:pt x="91710" y="52881"/>
                    </a:lnTo>
                    <a:cubicBezTo>
                      <a:pt x="91710" y="52881"/>
                      <a:pt x="103484" y="46042"/>
                      <a:pt x="108803" y="30840"/>
                    </a:cubicBezTo>
                    <a:cubicBezTo>
                      <a:pt x="114121" y="15638"/>
                      <a:pt x="109944" y="5009"/>
                      <a:pt x="109944" y="5009"/>
                    </a:cubicBezTo>
                    <a:cubicBezTo>
                      <a:pt x="109944" y="5009"/>
                      <a:pt x="107505" y="3180"/>
                      <a:pt x="104704" y="0"/>
                    </a:cubicBezTo>
                    <a:cubicBezTo>
                      <a:pt x="85703" y="25613"/>
                      <a:pt x="26802" y="55538"/>
                      <a:pt x="4" y="676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6"/>
              <p:cNvSpPr/>
              <p:nvPr/>
            </p:nvSpPr>
            <p:spPr>
              <a:xfrm>
                <a:off x="6235951" y="5489636"/>
                <a:ext cx="49727" cy="31218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31218" extrusionOk="0">
                    <a:moveTo>
                      <a:pt x="22816" y="12619"/>
                    </a:moveTo>
                    <a:cubicBezTo>
                      <a:pt x="28396" y="7174"/>
                      <a:pt x="34159" y="727"/>
                      <a:pt x="41926" y="30"/>
                    </a:cubicBezTo>
                    <a:cubicBezTo>
                      <a:pt x="45472" y="-275"/>
                      <a:pt x="49889" y="1729"/>
                      <a:pt x="49723" y="5301"/>
                    </a:cubicBezTo>
                    <a:cubicBezTo>
                      <a:pt x="49636" y="7218"/>
                      <a:pt x="48212" y="8786"/>
                      <a:pt x="46770" y="10049"/>
                    </a:cubicBezTo>
                    <a:cubicBezTo>
                      <a:pt x="40358" y="15712"/>
                      <a:pt x="32217" y="18935"/>
                      <a:pt x="24254" y="22071"/>
                    </a:cubicBezTo>
                    <a:cubicBezTo>
                      <a:pt x="16304" y="25208"/>
                      <a:pt x="8189" y="29085"/>
                      <a:pt x="0" y="31219"/>
                    </a:cubicBezTo>
                    <a:cubicBezTo>
                      <a:pt x="5249" y="24032"/>
                      <a:pt x="16108" y="19197"/>
                      <a:pt x="22812" y="126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6045200" y="5184304"/>
                <a:ext cx="165043" cy="55679"/>
              </a:xfrm>
              <a:custGeom>
                <a:avLst/>
                <a:gdLst/>
                <a:ahLst/>
                <a:cxnLst/>
                <a:rect l="l" t="t" r="r" b="b"/>
                <a:pathLst>
                  <a:path w="165043" h="55679" extrusionOk="0">
                    <a:moveTo>
                      <a:pt x="155865" y="12294"/>
                    </a:moveTo>
                    <a:cubicBezTo>
                      <a:pt x="161048" y="14298"/>
                      <a:pt x="164624" y="19133"/>
                      <a:pt x="164942" y="24665"/>
                    </a:cubicBezTo>
                    <a:cubicBezTo>
                      <a:pt x="165243" y="29936"/>
                      <a:pt x="164981" y="36383"/>
                      <a:pt x="162695" y="41000"/>
                    </a:cubicBezTo>
                    <a:cubicBezTo>
                      <a:pt x="162651" y="41087"/>
                      <a:pt x="162603" y="41174"/>
                      <a:pt x="162559" y="41261"/>
                    </a:cubicBezTo>
                    <a:cubicBezTo>
                      <a:pt x="159101" y="47969"/>
                      <a:pt x="150816" y="50670"/>
                      <a:pt x="143825" y="47751"/>
                    </a:cubicBezTo>
                    <a:lnTo>
                      <a:pt x="94350" y="26974"/>
                    </a:lnTo>
                    <a:cubicBezTo>
                      <a:pt x="90708" y="25449"/>
                      <a:pt x="86631" y="25318"/>
                      <a:pt x="82902" y="26625"/>
                    </a:cubicBezTo>
                    <a:lnTo>
                      <a:pt x="0" y="55679"/>
                    </a:lnTo>
                    <a:cubicBezTo>
                      <a:pt x="0" y="55679"/>
                      <a:pt x="77344" y="7546"/>
                      <a:pt x="88692" y="2580"/>
                    </a:cubicBezTo>
                    <a:cubicBezTo>
                      <a:pt x="106259" y="-5129"/>
                      <a:pt x="140396" y="6327"/>
                      <a:pt x="155865" y="12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26"/>
            <p:cNvGrpSpPr/>
            <p:nvPr/>
          </p:nvGrpSpPr>
          <p:grpSpPr>
            <a:xfrm>
              <a:off x="2511946" y="3395218"/>
              <a:ext cx="1224413" cy="965411"/>
              <a:chOff x="4306000" y="4667200"/>
              <a:chExt cx="1840946" cy="1451527"/>
            </a:xfrm>
          </p:grpSpPr>
          <p:sp>
            <p:nvSpPr>
              <p:cNvPr id="233" name="Google Shape;233;p26"/>
              <p:cNvSpPr/>
              <p:nvPr/>
            </p:nvSpPr>
            <p:spPr>
              <a:xfrm>
                <a:off x="4306000" y="4667200"/>
                <a:ext cx="1840946" cy="1451527"/>
              </a:xfrm>
              <a:custGeom>
                <a:avLst/>
                <a:gdLst/>
                <a:ahLst/>
                <a:cxnLst/>
                <a:rect l="l" t="t" r="r" b="b"/>
                <a:pathLst>
                  <a:path w="1840946" h="1451527" extrusionOk="0">
                    <a:moveTo>
                      <a:pt x="1671139" y="75596"/>
                    </a:moveTo>
                    <a:cubicBezTo>
                      <a:pt x="1555109" y="24936"/>
                      <a:pt x="1288216" y="-53514"/>
                      <a:pt x="1053418" y="53207"/>
                    </a:cubicBezTo>
                    <a:cubicBezTo>
                      <a:pt x="973913" y="89361"/>
                      <a:pt x="926059" y="124600"/>
                      <a:pt x="897279" y="153045"/>
                    </a:cubicBezTo>
                    <a:cubicBezTo>
                      <a:pt x="882098" y="141284"/>
                      <a:pt x="863255" y="132441"/>
                      <a:pt x="844799" y="126604"/>
                    </a:cubicBezTo>
                    <a:cubicBezTo>
                      <a:pt x="831291" y="122379"/>
                      <a:pt x="816542" y="128347"/>
                      <a:pt x="809920" y="140892"/>
                    </a:cubicBezTo>
                    <a:cubicBezTo>
                      <a:pt x="807769" y="144943"/>
                      <a:pt x="805669" y="149037"/>
                      <a:pt x="803613" y="153176"/>
                    </a:cubicBezTo>
                    <a:cubicBezTo>
                      <a:pt x="778549" y="134227"/>
                      <a:pt x="742756" y="118023"/>
                      <a:pt x="692985" y="116760"/>
                    </a:cubicBezTo>
                    <a:cubicBezTo>
                      <a:pt x="568680" y="113667"/>
                      <a:pt x="417249" y="155092"/>
                      <a:pt x="366381" y="323362"/>
                    </a:cubicBezTo>
                    <a:cubicBezTo>
                      <a:pt x="315508" y="491633"/>
                      <a:pt x="457869" y="1017439"/>
                      <a:pt x="61190" y="1314296"/>
                    </a:cubicBezTo>
                    <a:cubicBezTo>
                      <a:pt x="37847" y="1331764"/>
                      <a:pt x="-16289" y="1350973"/>
                      <a:pt x="4768" y="1381508"/>
                    </a:cubicBezTo>
                    <a:cubicBezTo>
                      <a:pt x="21346" y="1405553"/>
                      <a:pt x="114346" y="1418316"/>
                      <a:pt x="142246" y="1424894"/>
                    </a:cubicBezTo>
                    <a:cubicBezTo>
                      <a:pt x="236064" y="1447109"/>
                      <a:pt x="333149" y="1455647"/>
                      <a:pt x="429394" y="1449679"/>
                    </a:cubicBezTo>
                    <a:cubicBezTo>
                      <a:pt x="476869" y="1446717"/>
                      <a:pt x="574325" y="1424719"/>
                      <a:pt x="574325" y="1424719"/>
                    </a:cubicBezTo>
                    <a:cubicBezTo>
                      <a:pt x="595686" y="1417837"/>
                      <a:pt x="616443" y="1409256"/>
                      <a:pt x="636280" y="1398584"/>
                    </a:cubicBezTo>
                    <a:cubicBezTo>
                      <a:pt x="699345" y="1364695"/>
                      <a:pt x="752387" y="1307239"/>
                      <a:pt x="768160" y="1237414"/>
                    </a:cubicBezTo>
                    <a:cubicBezTo>
                      <a:pt x="772873" y="1216549"/>
                      <a:pt x="771484" y="999971"/>
                      <a:pt x="719121" y="764315"/>
                    </a:cubicBezTo>
                    <a:cubicBezTo>
                      <a:pt x="664336" y="517768"/>
                      <a:pt x="656508" y="404296"/>
                      <a:pt x="687815" y="353418"/>
                    </a:cubicBezTo>
                    <a:cubicBezTo>
                      <a:pt x="700704" y="332466"/>
                      <a:pt x="749848" y="333730"/>
                      <a:pt x="750954" y="336735"/>
                    </a:cubicBezTo>
                    <a:cubicBezTo>
                      <a:pt x="752566" y="341178"/>
                      <a:pt x="746781" y="353375"/>
                      <a:pt x="753520" y="361782"/>
                    </a:cubicBezTo>
                    <a:cubicBezTo>
                      <a:pt x="760141" y="370058"/>
                      <a:pt x="797371" y="373369"/>
                      <a:pt x="818458" y="378378"/>
                    </a:cubicBezTo>
                    <a:cubicBezTo>
                      <a:pt x="814686" y="421981"/>
                      <a:pt x="810835" y="487930"/>
                      <a:pt x="813044" y="560805"/>
                    </a:cubicBezTo>
                    <a:cubicBezTo>
                      <a:pt x="816955" y="689959"/>
                      <a:pt x="852178" y="873867"/>
                      <a:pt x="942184" y="952143"/>
                    </a:cubicBezTo>
                    <a:cubicBezTo>
                      <a:pt x="1032191" y="1030419"/>
                      <a:pt x="1114371" y="1014738"/>
                      <a:pt x="1114371" y="1014738"/>
                    </a:cubicBezTo>
                    <a:cubicBezTo>
                      <a:pt x="1114371" y="1014738"/>
                      <a:pt x="1263078" y="987339"/>
                      <a:pt x="1270906" y="819112"/>
                    </a:cubicBezTo>
                    <a:cubicBezTo>
                      <a:pt x="1278733" y="650842"/>
                      <a:pt x="1278733" y="635161"/>
                      <a:pt x="1325691" y="599965"/>
                    </a:cubicBezTo>
                    <a:cubicBezTo>
                      <a:pt x="1372652" y="564725"/>
                      <a:pt x="1462655" y="607762"/>
                      <a:pt x="1517444" y="592124"/>
                    </a:cubicBezTo>
                    <a:cubicBezTo>
                      <a:pt x="1572228" y="576486"/>
                      <a:pt x="1627017" y="506007"/>
                      <a:pt x="1662235" y="427774"/>
                    </a:cubicBezTo>
                    <a:cubicBezTo>
                      <a:pt x="1683980" y="379423"/>
                      <a:pt x="1710199" y="340089"/>
                      <a:pt x="1727078" y="317003"/>
                    </a:cubicBezTo>
                    <a:cubicBezTo>
                      <a:pt x="1737293" y="303064"/>
                      <a:pt x="1753784" y="295179"/>
                      <a:pt x="1771051" y="296007"/>
                    </a:cubicBezTo>
                    <a:lnTo>
                      <a:pt x="1840507" y="311819"/>
                    </a:lnTo>
                    <a:cubicBezTo>
                      <a:pt x="1840507" y="311819"/>
                      <a:pt x="1858079" y="157139"/>
                      <a:pt x="1671152" y="755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6"/>
              <p:cNvSpPr/>
              <p:nvPr/>
            </p:nvSpPr>
            <p:spPr>
              <a:xfrm>
                <a:off x="5148869" y="5006244"/>
                <a:ext cx="304288" cy="545799"/>
              </a:xfrm>
              <a:custGeom>
                <a:avLst/>
                <a:gdLst/>
                <a:ahLst/>
                <a:cxnLst/>
                <a:rect l="l" t="t" r="r" b="b"/>
                <a:pathLst>
                  <a:path w="304288" h="545799" extrusionOk="0">
                    <a:moveTo>
                      <a:pt x="300564" y="545800"/>
                    </a:moveTo>
                    <a:cubicBezTo>
                      <a:pt x="255354" y="528463"/>
                      <a:pt x="212827" y="495489"/>
                      <a:pt x="170557" y="444960"/>
                    </a:cubicBezTo>
                    <a:cubicBezTo>
                      <a:pt x="76617" y="332707"/>
                      <a:pt x="17642" y="179160"/>
                      <a:pt x="0" y="1002"/>
                    </a:cubicBezTo>
                    <a:lnTo>
                      <a:pt x="10363" y="0"/>
                    </a:lnTo>
                    <a:cubicBezTo>
                      <a:pt x="27795" y="176067"/>
                      <a:pt x="85956" y="327610"/>
                      <a:pt x="178541" y="438251"/>
                    </a:cubicBezTo>
                    <a:cubicBezTo>
                      <a:pt x="219653" y="487430"/>
                      <a:pt x="260782" y="519403"/>
                      <a:pt x="304289" y="536086"/>
                    </a:cubicBezTo>
                    <a:lnTo>
                      <a:pt x="300569" y="5458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6"/>
              <p:cNvSpPr/>
              <p:nvPr/>
            </p:nvSpPr>
            <p:spPr>
              <a:xfrm>
                <a:off x="5193600" y="4715610"/>
                <a:ext cx="863539" cy="188922"/>
              </a:xfrm>
              <a:custGeom>
                <a:avLst/>
                <a:gdLst/>
                <a:ahLst/>
                <a:cxnLst/>
                <a:rect l="l" t="t" r="r" b="b"/>
                <a:pathLst>
                  <a:path w="863539" h="188922" extrusionOk="0">
                    <a:moveTo>
                      <a:pt x="855150" y="188923"/>
                    </a:moveTo>
                    <a:cubicBezTo>
                      <a:pt x="770998" y="74405"/>
                      <a:pt x="614524" y="6016"/>
                      <a:pt x="446659" y="10590"/>
                    </a:cubicBezTo>
                    <a:cubicBezTo>
                      <a:pt x="314909" y="14162"/>
                      <a:pt x="174512" y="57111"/>
                      <a:pt x="4831" y="145885"/>
                    </a:cubicBezTo>
                    <a:lnTo>
                      <a:pt x="0" y="136651"/>
                    </a:lnTo>
                    <a:cubicBezTo>
                      <a:pt x="171145" y="47137"/>
                      <a:pt x="312983" y="3751"/>
                      <a:pt x="446384" y="223"/>
                    </a:cubicBezTo>
                    <a:cubicBezTo>
                      <a:pt x="617381" y="-4481"/>
                      <a:pt x="777410" y="65562"/>
                      <a:pt x="863540" y="182737"/>
                    </a:cubicBezTo>
                    <a:lnTo>
                      <a:pt x="855150" y="1889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26"/>
              <p:cNvSpPr/>
              <p:nvPr/>
            </p:nvSpPr>
            <p:spPr>
              <a:xfrm>
                <a:off x="5152480" y="4820808"/>
                <a:ext cx="902072" cy="297905"/>
              </a:xfrm>
              <a:custGeom>
                <a:avLst/>
                <a:gdLst/>
                <a:ahLst/>
                <a:cxnLst/>
                <a:rect l="l" t="t" r="r" b="b"/>
                <a:pathLst>
                  <a:path w="902072" h="297905" extrusionOk="0">
                    <a:moveTo>
                      <a:pt x="604365" y="297906"/>
                    </a:moveTo>
                    <a:cubicBezTo>
                      <a:pt x="389574" y="297906"/>
                      <a:pt x="175640" y="224116"/>
                      <a:pt x="8207" y="88036"/>
                    </a:cubicBezTo>
                    <a:lnTo>
                      <a:pt x="0" y="81372"/>
                    </a:lnTo>
                    <a:lnTo>
                      <a:pt x="10289" y="78933"/>
                    </a:lnTo>
                    <a:cubicBezTo>
                      <a:pt x="155590" y="44477"/>
                      <a:pt x="340861" y="4489"/>
                      <a:pt x="485047" y="395"/>
                    </a:cubicBezTo>
                    <a:cubicBezTo>
                      <a:pt x="648252" y="-4223"/>
                      <a:pt x="792416" y="31757"/>
                      <a:pt x="902073" y="104415"/>
                    </a:cubicBezTo>
                    <a:lnTo>
                      <a:pt x="896318" y="113083"/>
                    </a:lnTo>
                    <a:cubicBezTo>
                      <a:pt x="788469" y="41645"/>
                      <a:pt x="646422" y="6188"/>
                      <a:pt x="485344" y="10805"/>
                    </a:cubicBezTo>
                    <a:cubicBezTo>
                      <a:pt x="345505" y="14726"/>
                      <a:pt x="166240" y="52884"/>
                      <a:pt x="23060" y="86599"/>
                    </a:cubicBezTo>
                    <a:cubicBezTo>
                      <a:pt x="232224" y="252473"/>
                      <a:pt x="512377" y="321602"/>
                      <a:pt x="774696" y="271465"/>
                    </a:cubicBezTo>
                    <a:lnTo>
                      <a:pt x="776648" y="281702"/>
                    </a:lnTo>
                    <a:cubicBezTo>
                      <a:pt x="719763" y="292548"/>
                      <a:pt x="662012" y="297906"/>
                      <a:pt x="604361" y="2979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26"/>
              <p:cNvSpPr/>
              <p:nvPr/>
            </p:nvSpPr>
            <p:spPr>
              <a:xfrm>
                <a:off x="4432394" y="4837402"/>
                <a:ext cx="614118" cy="1169706"/>
              </a:xfrm>
              <a:custGeom>
                <a:avLst/>
                <a:gdLst/>
                <a:ahLst/>
                <a:cxnLst/>
                <a:rect l="l" t="t" r="r" b="b"/>
                <a:pathLst>
                  <a:path w="614118" h="1169706" extrusionOk="0">
                    <a:moveTo>
                      <a:pt x="5062" y="1169707"/>
                    </a:moveTo>
                    <a:lnTo>
                      <a:pt x="0" y="1160603"/>
                    </a:lnTo>
                    <a:cubicBezTo>
                      <a:pt x="123269" y="1092084"/>
                      <a:pt x="221491" y="976695"/>
                      <a:pt x="269494" y="844056"/>
                    </a:cubicBezTo>
                    <a:cubicBezTo>
                      <a:pt x="322771" y="696869"/>
                      <a:pt x="315719" y="535002"/>
                      <a:pt x="308897" y="378493"/>
                    </a:cubicBezTo>
                    <a:cubicBezTo>
                      <a:pt x="307948" y="356626"/>
                      <a:pt x="306998" y="334803"/>
                      <a:pt x="306210" y="313110"/>
                    </a:cubicBezTo>
                    <a:cubicBezTo>
                      <a:pt x="304311" y="260752"/>
                      <a:pt x="303601" y="209656"/>
                      <a:pt x="315684" y="159912"/>
                    </a:cubicBezTo>
                    <a:cubicBezTo>
                      <a:pt x="329410" y="103458"/>
                      <a:pt x="358878" y="57895"/>
                      <a:pt x="398652" y="31629"/>
                    </a:cubicBezTo>
                    <a:cubicBezTo>
                      <a:pt x="458964" y="-8141"/>
                      <a:pt x="534980" y="-2739"/>
                      <a:pt x="614119" y="6974"/>
                    </a:cubicBezTo>
                    <a:lnTo>
                      <a:pt x="612847" y="17341"/>
                    </a:lnTo>
                    <a:cubicBezTo>
                      <a:pt x="535716" y="7845"/>
                      <a:pt x="461752" y="2488"/>
                      <a:pt x="404384" y="40341"/>
                    </a:cubicBezTo>
                    <a:cubicBezTo>
                      <a:pt x="366810" y="65126"/>
                      <a:pt x="338906" y="108468"/>
                      <a:pt x="325799" y="162394"/>
                    </a:cubicBezTo>
                    <a:cubicBezTo>
                      <a:pt x="314029" y="210833"/>
                      <a:pt x="314734" y="261144"/>
                      <a:pt x="316607" y="312718"/>
                    </a:cubicBezTo>
                    <a:cubicBezTo>
                      <a:pt x="317396" y="334411"/>
                      <a:pt x="318345" y="356191"/>
                      <a:pt x="319295" y="378057"/>
                    </a:cubicBezTo>
                    <a:cubicBezTo>
                      <a:pt x="326160" y="535568"/>
                      <a:pt x="333256" y="698481"/>
                      <a:pt x="279281" y="847628"/>
                    </a:cubicBezTo>
                    <a:cubicBezTo>
                      <a:pt x="230438" y="982575"/>
                      <a:pt x="130482" y="1099968"/>
                      <a:pt x="5062" y="11697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6"/>
              <p:cNvSpPr/>
              <p:nvPr/>
            </p:nvSpPr>
            <p:spPr>
              <a:xfrm>
                <a:off x="4412609" y="4891334"/>
                <a:ext cx="642828" cy="1195053"/>
              </a:xfrm>
              <a:custGeom>
                <a:avLst/>
                <a:gdLst/>
                <a:ahLst/>
                <a:cxnLst/>
                <a:rect l="l" t="t" r="r" b="b"/>
                <a:pathLst>
                  <a:path w="642828" h="1195053" extrusionOk="0">
                    <a:moveTo>
                      <a:pt x="47092" y="1195054"/>
                    </a:moveTo>
                    <a:cubicBezTo>
                      <a:pt x="31703" y="1195054"/>
                      <a:pt x="16021" y="1194792"/>
                      <a:pt x="0" y="1194270"/>
                    </a:cubicBezTo>
                    <a:lnTo>
                      <a:pt x="335" y="1183859"/>
                    </a:lnTo>
                    <a:cubicBezTo>
                      <a:pt x="222436" y="1191090"/>
                      <a:pt x="382979" y="1147966"/>
                      <a:pt x="477359" y="1055751"/>
                    </a:cubicBezTo>
                    <a:cubicBezTo>
                      <a:pt x="555196" y="979696"/>
                      <a:pt x="566090" y="890137"/>
                      <a:pt x="565659" y="843529"/>
                    </a:cubicBezTo>
                    <a:cubicBezTo>
                      <a:pt x="564169" y="683187"/>
                      <a:pt x="544977" y="544275"/>
                      <a:pt x="508609" y="430672"/>
                    </a:cubicBezTo>
                    <a:cubicBezTo>
                      <a:pt x="506017" y="422614"/>
                      <a:pt x="503364" y="414468"/>
                      <a:pt x="500698" y="406366"/>
                    </a:cubicBezTo>
                    <a:cubicBezTo>
                      <a:pt x="477216" y="334493"/>
                      <a:pt x="452931" y="260224"/>
                      <a:pt x="465807" y="185520"/>
                    </a:cubicBezTo>
                    <a:cubicBezTo>
                      <a:pt x="481088" y="96876"/>
                      <a:pt x="552896" y="20604"/>
                      <a:pt x="640437" y="0"/>
                    </a:cubicBezTo>
                    <a:lnTo>
                      <a:pt x="642829" y="10150"/>
                    </a:lnTo>
                    <a:cubicBezTo>
                      <a:pt x="559234" y="29838"/>
                      <a:pt x="490662" y="102670"/>
                      <a:pt x="476070" y="187306"/>
                    </a:cubicBezTo>
                    <a:cubicBezTo>
                      <a:pt x="463629" y="259440"/>
                      <a:pt x="487509" y="332490"/>
                      <a:pt x="510600" y="403099"/>
                    </a:cubicBezTo>
                    <a:cubicBezTo>
                      <a:pt x="513270" y="411288"/>
                      <a:pt x="515927" y="419434"/>
                      <a:pt x="518527" y="427536"/>
                    </a:cubicBezTo>
                    <a:cubicBezTo>
                      <a:pt x="555218" y="542097"/>
                      <a:pt x="574575" y="682054"/>
                      <a:pt x="576078" y="843442"/>
                    </a:cubicBezTo>
                    <a:cubicBezTo>
                      <a:pt x="576527" y="891706"/>
                      <a:pt x="565245" y="984444"/>
                      <a:pt x="484642" y="1063199"/>
                    </a:cubicBezTo>
                    <a:cubicBezTo>
                      <a:pt x="395019" y="1150797"/>
                      <a:pt x="247949" y="1195054"/>
                      <a:pt x="47101" y="11950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6"/>
              <p:cNvSpPr/>
              <p:nvPr/>
            </p:nvSpPr>
            <p:spPr>
              <a:xfrm>
                <a:off x="4406319" y="4878745"/>
                <a:ext cx="595540" cy="1194443"/>
              </a:xfrm>
              <a:custGeom>
                <a:avLst/>
                <a:gdLst/>
                <a:ahLst/>
                <a:cxnLst/>
                <a:rect l="l" t="t" r="r" b="b"/>
                <a:pathLst>
                  <a:path w="595540" h="1194443" extrusionOk="0">
                    <a:moveTo>
                      <a:pt x="21209" y="1194444"/>
                    </a:moveTo>
                    <a:cubicBezTo>
                      <a:pt x="14244" y="1194444"/>
                      <a:pt x="7183" y="1194356"/>
                      <a:pt x="0" y="1194182"/>
                    </a:cubicBezTo>
                    <a:lnTo>
                      <a:pt x="244" y="1183772"/>
                    </a:lnTo>
                    <a:cubicBezTo>
                      <a:pt x="148298" y="1187169"/>
                      <a:pt x="247548" y="1154892"/>
                      <a:pt x="312726" y="1081973"/>
                    </a:cubicBezTo>
                    <a:cubicBezTo>
                      <a:pt x="372124" y="1015501"/>
                      <a:pt x="411293" y="925769"/>
                      <a:pt x="425990" y="822446"/>
                    </a:cubicBezTo>
                    <a:cubicBezTo>
                      <a:pt x="437829" y="739204"/>
                      <a:pt x="434558" y="647860"/>
                      <a:pt x="415697" y="535041"/>
                    </a:cubicBezTo>
                    <a:cubicBezTo>
                      <a:pt x="412661" y="516876"/>
                      <a:pt x="409333" y="498669"/>
                      <a:pt x="406000" y="480461"/>
                    </a:cubicBezTo>
                    <a:cubicBezTo>
                      <a:pt x="390288" y="394431"/>
                      <a:pt x="374036" y="305482"/>
                      <a:pt x="388603" y="218233"/>
                    </a:cubicBezTo>
                    <a:cubicBezTo>
                      <a:pt x="405591" y="116434"/>
                      <a:pt x="483710" y="5358"/>
                      <a:pt x="595031" y="0"/>
                    </a:cubicBezTo>
                    <a:lnTo>
                      <a:pt x="595540" y="10367"/>
                    </a:lnTo>
                    <a:cubicBezTo>
                      <a:pt x="489665" y="15507"/>
                      <a:pt x="415191" y="122184"/>
                      <a:pt x="398874" y="219931"/>
                    </a:cubicBezTo>
                    <a:cubicBezTo>
                      <a:pt x="384608" y="305395"/>
                      <a:pt x="400690" y="393429"/>
                      <a:pt x="416245" y="478588"/>
                    </a:cubicBezTo>
                    <a:cubicBezTo>
                      <a:pt x="419586" y="496883"/>
                      <a:pt x="422919" y="515134"/>
                      <a:pt x="425964" y="533342"/>
                    </a:cubicBezTo>
                    <a:cubicBezTo>
                      <a:pt x="445008" y="647250"/>
                      <a:pt x="448292" y="739596"/>
                      <a:pt x="436300" y="823927"/>
                    </a:cubicBezTo>
                    <a:cubicBezTo>
                      <a:pt x="421311" y="929297"/>
                      <a:pt x="381267" y="1020946"/>
                      <a:pt x="320484" y="1088899"/>
                    </a:cubicBezTo>
                    <a:cubicBezTo>
                      <a:pt x="256326" y="1160685"/>
                      <a:pt x="160878" y="1194444"/>
                      <a:pt x="21209" y="11944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6"/>
              <p:cNvSpPr/>
              <p:nvPr/>
            </p:nvSpPr>
            <p:spPr>
              <a:xfrm>
                <a:off x="5217370" y="5102771"/>
                <a:ext cx="329427" cy="333404"/>
              </a:xfrm>
              <a:custGeom>
                <a:avLst/>
                <a:gdLst/>
                <a:ahLst/>
                <a:cxnLst/>
                <a:rect l="l" t="t" r="r" b="b"/>
                <a:pathLst>
                  <a:path w="329427" h="333404" extrusionOk="0">
                    <a:moveTo>
                      <a:pt x="326635" y="333404"/>
                    </a:moveTo>
                    <a:cubicBezTo>
                      <a:pt x="255119" y="313497"/>
                      <a:pt x="186469" y="268936"/>
                      <a:pt x="128108" y="204555"/>
                    </a:cubicBezTo>
                    <a:cubicBezTo>
                      <a:pt x="81739" y="153416"/>
                      <a:pt x="41033" y="89863"/>
                      <a:pt x="0" y="4487"/>
                    </a:cubicBezTo>
                    <a:lnTo>
                      <a:pt x="9383" y="0"/>
                    </a:lnTo>
                    <a:cubicBezTo>
                      <a:pt x="49967" y="84418"/>
                      <a:pt x="90138" y="147188"/>
                      <a:pt x="135823" y="197586"/>
                    </a:cubicBezTo>
                    <a:cubicBezTo>
                      <a:pt x="192864" y="260486"/>
                      <a:pt x="259806" y="304002"/>
                      <a:pt x="329427" y="323386"/>
                    </a:cubicBezTo>
                    <a:lnTo>
                      <a:pt x="326631" y="3334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6"/>
              <p:cNvSpPr/>
              <p:nvPr/>
            </p:nvSpPr>
            <p:spPr>
              <a:xfrm>
                <a:off x="5165107" y="5199256"/>
                <a:ext cx="269241" cy="458855"/>
              </a:xfrm>
              <a:custGeom>
                <a:avLst/>
                <a:gdLst/>
                <a:ahLst/>
                <a:cxnLst/>
                <a:rect l="l" t="t" r="r" b="b"/>
                <a:pathLst>
                  <a:path w="269241" h="458855" extrusionOk="0">
                    <a:moveTo>
                      <a:pt x="267394" y="458855"/>
                    </a:moveTo>
                    <a:cubicBezTo>
                      <a:pt x="218398" y="449969"/>
                      <a:pt x="172108" y="415470"/>
                      <a:pt x="129816" y="356186"/>
                    </a:cubicBezTo>
                    <a:cubicBezTo>
                      <a:pt x="65400" y="265843"/>
                      <a:pt x="22938" y="149845"/>
                      <a:pt x="0" y="1568"/>
                    </a:cubicBezTo>
                    <a:lnTo>
                      <a:pt x="10289" y="0"/>
                    </a:lnTo>
                    <a:cubicBezTo>
                      <a:pt x="32966" y="146621"/>
                      <a:pt x="74840" y="261139"/>
                      <a:pt x="138293" y="350131"/>
                    </a:cubicBezTo>
                    <a:cubicBezTo>
                      <a:pt x="178947" y="407106"/>
                      <a:pt x="223007" y="440255"/>
                      <a:pt x="269241" y="448575"/>
                    </a:cubicBezTo>
                    <a:lnTo>
                      <a:pt x="267390" y="4588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26"/>
              <p:cNvSpPr/>
              <p:nvPr/>
            </p:nvSpPr>
            <p:spPr>
              <a:xfrm>
                <a:off x="5292410" y="4908904"/>
                <a:ext cx="702152" cy="109884"/>
              </a:xfrm>
              <a:custGeom>
                <a:avLst/>
                <a:gdLst/>
                <a:ahLst/>
                <a:cxnLst/>
                <a:rect l="l" t="t" r="r" b="b"/>
                <a:pathLst>
                  <a:path w="702152" h="109884" extrusionOk="0">
                    <a:moveTo>
                      <a:pt x="697744" y="109884"/>
                    </a:moveTo>
                    <a:cubicBezTo>
                      <a:pt x="615761" y="71595"/>
                      <a:pt x="524547" y="58920"/>
                      <a:pt x="436339" y="46636"/>
                    </a:cubicBezTo>
                    <a:cubicBezTo>
                      <a:pt x="293848" y="26860"/>
                      <a:pt x="146508" y="6431"/>
                      <a:pt x="335" y="11135"/>
                    </a:cubicBezTo>
                    <a:lnTo>
                      <a:pt x="0" y="681"/>
                    </a:lnTo>
                    <a:cubicBezTo>
                      <a:pt x="147044" y="-4024"/>
                      <a:pt x="294845" y="16493"/>
                      <a:pt x="437772" y="36356"/>
                    </a:cubicBezTo>
                    <a:cubicBezTo>
                      <a:pt x="526747" y="48683"/>
                      <a:pt x="618749" y="61490"/>
                      <a:pt x="702152" y="100475"/>
                    </a:cubicBezTo>
                    <a:lnTo>
                      <a:pt x="697744" y="10988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26"/>
              <p:cNvSpPr/>
              <p:nvPr/>
            </p:nvSpPr>
            <p:spPr>
              <a:xfrm>
                <a:off x="5222623" y="5010425"/>
                <a:ext cx="394217" cy="247940"/>
              </a:xfrm>
              <a:custGeom>
                <a:avLst/>
                <a:gdLst/>
                <a:ahLst/>
                <a:cxnLst/>
                <a:rect l="l" t="t" r="r" b="b"/>
                <a:pathLst>
                  <a:path w="394217" h="247940" extrusionOk="0">
                    <a:moveTo>
                      <a:pt x="383955" y="247940"/>
                    </a:moveTo>
                    <a:cubicBezTo>
                      <a:pt x="382883" y="241798"/>
                      <a:pt x="375199" y="238140"/>
                      <a:pt x="360467" y="236658"/>
                    </a:cubicBezTo>
                    <a:cubicBezTo>
                      <a:pt x="293390" y="230081"/>
                      <a:pt x="225647" y="202726"/>
                      <a:pt x="159123" y="155377"/>
                    </a:cubicBezTo>
                    <a:cubicBezTo>
                      <a:pt x="99455" y="112950"/>
                      <a:pt x="47380" y="58980"/>
                      <a:pt x="0" y="7013"/>
                    </a:cubicBezTo>
                    <a:lnTo>
                      <a:pt x="7697" y="0"/>
                    </a:lnTo>
                    <a:cubicBezTo>
                      <a:pt x="54685" y="51531"/>
                      <a:pt x="106285" y="105022"/>
                      <a:pt x="165164" y="146926"/>
                    </a:cubicBezTo>
                    <a:cubicBezTo>
                      <a:pt x="230186" y="193186"/>
                      <a:pt x="296239" y="219888"/>
                      <a:pt x="361491" y="226291"/>
                    </a:cubicBezTo>
                    <a:cubicBezTo>
                      <a:pt x="368857" y="227032"/>
                      <a:pt x="391255" y="229253"/>
                      <a:pt x="394218" y="246154"/>
                    </a:cubicBezTo>
                    <a:lnTo>
                      <a:pt x="383959" y="24794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4" name="Google Shape;244;p26"/>
          <p:cNvGrpSpPr/>
          <p:nvPr/>
        </p:nvGrpSpPr>
        <p:grpSpPr>
          <a:xfrm>
            <a:off x="69605" y="1315416"/>
            <a:ext cx="1448635" cy="1337823"/>
            <a:chOff x="1864530" y="1929266"/>
            <a:chExt cx="1448635" cy="1337823"/>
          </a:xfrm>
        </p:grpSpPr>
        <p:sp>
          <p:nvSpPr>
            <p:cNvPr id="245" name="Google Shape;245;p26"/>
            <p:cNvSpPr/>
            <p:nvPr/>
          </p:nvSpPr>
          <p:spPr>
            <a:xfrm>
              <a:off x="2489782" y="2290987"/>
              <a:ext cx="419120" cy="976102"/>
            </a:xfrm>
            <a:custGeom>
              <a:avLst/>
              <a:gdLst/>
              <a:ahLst/>
              <a:cxnLst/>
              <a:rect l="l" t="t" r="r" b="b"/>
              <a:pathLst>
                <a:path w="630255" h="1467822" extrusionOk="0">
                  <a:moveTo>
                    <a:pt x="600713" y="1467823"/>
                  </a:moveTo>
                  <a:cubicBezTo>
                    <a:pt x="568775" y="1348182"/>
                    <a:pt x="551539" y="1226525"/>
                    <a:pt x="569246" y="1104676"/>
                  </a:cubicBezTo>
                  <a:cubicBezTo>
                    <a:pt x="578489" y="1041062"/>
                    <a:pt x="597124" y="979221"/>
                    <a:pt x="609774" y="916199"/>
                  </a:cubicBezTo>
                  <a:cubicBezTo>
                    <a:pt x="672020" y="606012"/>
                    <a:pt x="585589" y="282069"/>
                    <a:pt x="442314" y="0"/>
                  </a:cubicBezTo>
                  <a:cubicBezTo>
                    <a:pt x="499886" y="151060"/>
                    <a:pt x="483512" y="326622"/>
                    <a:pt x="418465" y="474615"/>
                  </a:cubicBezTo>
                  <a:cubicBezTo>
                    <a:pt x="369243" y="586607"/>
                    <a:pt x="288531" y="681231"/>
                    <a:pt x="221428" y="783517"/>
                  </a:cubicBezTo>
                  <a:cubicBezTo>
                    <a:pt x="130533" y="922075"/>
                    <a:pt x="63908" y="1076511"/>
                    <a:pt x="25498" y="1237711"/>
                  </a:cubicBezTo>
                  <a:cubicBezTo>
                    <a:pt x="7551" y="1313030"/>
                    <a:pt x="-4267" y="1390679"/>
                    <a:pt x="1453" y="1467823"/>
                  </a:cubicBezTo>
                  <a:lnTo>
                    <a:pt x="600709" y="14678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1864530" y="1929266"/>
              <a:ext cx="1448635" cy="1156956"/>
            </a:xfrm>
            <a:custGeom>
              <a:avLst/>
              <a:gdLst/>
              <a:ahLst/>
              <a:cxnLst/>
              <a:rect l="l" t="t" r="r" b="b"/>
              <a:pathLst>
                <a:path w="2178398" h="1739784" extrusionOk="0">
                  <a:moveTo>
                    <a:pt x="310756" y="1016023"/>
                  </a:moveTo>
                  <a:cubicBezTo>
                    <a:pt x="218306" y="1090884"/>
                    <a:pt x="126016" y="1169953"/>
                    <a:pt x="64689" y="1271887"/>
                  </a:cubicBezTo>
                  <a:cubicBezTo>
                    <a:pt x="3362" y="1373820"/>
                    <a:pt x="-22926" y="1503767"/>
                    <a:pt x="24018" y="1613071"/>
                  </a:cubicBezTo>
                  <a:cubicBezTo>
                    <a:pt x="35143" y="1638971"/>
                    <a:pt x="50693" y="1663839"/>
                    <a:pt x="73571" y="1680300"/>
                  </a:cubicBezTo>
                  <a:cubicBezTo>
                    <a:pt x="96932" y="1697105"/>
                    <a:pt x="125851" y="1703805"/>
                    <a:pt x="153925" y="1710138"/>
                  </a:cubicBezTo>
                  <a:cubicBezTo>
                    <a:pt x="236296" y="1728708"/>
                    <a:pt x="320718" y="1747390"/>
                    <a:pt x="404466" y="1736618"/>
                  </a:cubicBezTo>
                  <a:cubicBezTo>
                    <a:pt x="471582" y="1727985"/>
                    <a:pt x="534774" y="1700817"/>
                    <a:pt x="596149" y="1672307"/>
                  </a:cubicBezTo>
                  <a:cubicBezTo>
                    <a:pt x="1171173" y="1405227"/>
                    <a:pt x="1677517" y="991821"/>
                    <a:pt x="2054236" y="481853"/>
                  </a:cubicBezTo>
                  <a:cubicBezTo>
                    <a:pt x="2115577" y="398816"/>
                    <a:pt x="2175750" y="306801"/>
                    <a:pt x="2178337" y="203596"/>
                  </a:cubicBezTo>
                  <a:cubicBezTo>
                    <a:pt x="2181177" y="90367"/>
                    <a:pt x="2084972" y="-32218"/>
                    <a:pt x="1966394" y="7713"/>
                  </a:cubicBezTo>
                  <a:cubicBezTo>
                    <a:pt x="1820144" y="56966"/>
                    <a:pt x="1676742" y="140656"/>
                    <a:pt x="1540017" y="211576"/>
                  </a:cubicBezTo>
                  <a:cubicBezTo>
                    <a:pt x="1261907" y="355827"/>
                    <a:pt x="993119" y="518047"/>
                    <a:pt x="735866" y="696858"/>
                  </a:cubicBezTo>
                  <a:cubicBezTo>
                    <a:pt x="590334" y="798016"/>
                    <a:pt x="448496" y="904485"/>
                    <a:pt x="310752" y="10160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2126533" y="2309535"/>
              <a:ext cx="589639" cy="802679"/>
            </a:xfrm>
            <a:custGeom>
              <a:avLst/>
              <a:gdLst/>
              <a:ahLst/>
              <a:cxnLst/>
              <a:rect l="l" t="t" r="r" b="b"/>
              <a:pathLst>
                <a:path w="886675" h="1207036" extrusionOk="0">
                  <a:moveTo>
                    <a:pt x="877812" y="0"/>
                  </a:moveTo>
                  <a:cubicBezTo>
                    <a:pt x="877812" y="0"/>
                    <a:pt x="939531" y="133719"/>
                    <a:pt x="737237" y="449163"/>
                  </a:cubicBezTo>
                  <a:cubicBezTo>
                    <a:pt x="534943" y="764608"/>
                    <a:pt x="624518" y="875414"/>
                    <a:pt x="440301" y="982388"/>
                  </a:cubicBezTo>
                  <a:cubicBezTo>
                    <a:pt x="318252" y="1053263"/>
                    <a:pt x="88206" y="1182657"/>
                    <a:pt x="58202" y="1207037"/>
                  </a:cubicBezTo>
                  <a:cubicBezTo>
                    <a:pt x="58202" y="1207037"/>
                    <a:pt x="3487" y="1128050"/>
                    <a:pt x="59" y="970330"/>
                  </a:cubicBezTo>
                  <a:cubicBezTo>
                    <a:pt x="-3370" y="812610"/>
                    <a:pt x="144066" y="545168"/>
                    <a:pt x="318931" y="363447"/>
                  </a:cubicBezTo>
                  <a:cubicBezTo>
                    <a:pt x="493796" y="181726"/>
                    <a:pt x="877812" y="4"/>
                    <a:pt x="877812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011787" y="2261598"/>
              <a:ext cx="945379" cy="1005486"/>
            </a:xfrm>
            <a:custGeom>
              <a:avLst/>
              <a:gdLst/>
              <a:ahLst/>
              <a:cxnLst/>
              <a:rect l="l" t="t" r="r" b="b"/>
              <a:pathLst>
                <a:path w="1421623" h="1512009" extrusionOk="0">
                  <a:moveTo>
                    <a:pt x="1235372" y="1512009"/>
                  </a:moveTo>
                  <a:cubicBezTo>
                    <a:pt x="1236374" y="1487268"/>
                    <a:pt x="1236609" y="1447062"/>
                    <a:pt x="1230759" y="1408077"/>
                  </a:cubicBezTo>
                  <a:cubicBezTo>
                    <a:pt x="1221390" y="1345626"/>
                    <a:pt x="1187026" y="1323754"/>
                    <a:pt x="1105809" y="1273778"/>
                  </a:cubicBezTo>
                  <a:cubicBezTo>
                    <a:pt x="1024592" y="1223799"/>
                    <a:pt x="893391" y="1205055"/>
                    <a:pt x="893391" y="1205055"/>
                  </a:cubicBezTo>
                  <a:cubicBezTo>
                    <a:pt x="893391" y="1205055"/>
                    <a:pt x="909012" y="1192562"/>
                    <a:pt x="937125" y="1139454"/>
                  </a:cubicBezTo>
                  <a:cubicBezTo>
                    <a:pt x="965238" y="1086351"/>
                    <a:pt x="996422" y="987162"/>
                    <a:pt x="1019056" y="939512"/>
                  </a:cubicBezTo>
                  <a:cubicBezTo>
                    <a:pt x="1041689" y="891867"/>
                    <a:pt x="1047644" y="915689"/>
                    <a:pt x="1085763" y="907352"/>
                  </a:cubicBezTo>
                  <a:cubicBezTo>
                    <a:pt x="1123882" y="899015"/>
                    <a:pt x="1242999" y="907352"/>
                    <a:pt x="1290649" y="893056"/>
                  </a:cubicBezTo>
                  <a:cubicBezTo>
                    <a:pt x="1338294" y="878760"/>
                    <a:pt x="1335916" y="868040"/>
                    <a:pt x="1344253" y="843028"/>
                  </a:cubicBezTo>
                  <a:cubicBezTo>
                    <a:pt x="1352591" y="818012"/>
                    <a:pt x="1350008" y="796894"/>
                    <a:pt x="1340708" y="774156"/>
                  </a:cubicBezTo>
                  <a:cubicBezTo>
                    <a:pt x="1331403" y="751418"/>
                    <a:pt x="1337606" y="749867"/>
                    <a:pt x="1343809" y="738498"/>
                  </a:cubicBezTo>
                  <a:cubicBezTo>
                    <a:pt x="1350008" y="727129"/>
                    <a:pt x="1360863" y="733846"/>
                    <a:pt x="1373782" y="718862"/>
                  </a:cubicBezTo>
                  <a:cubicBezTo>
                    <a:pt x="1386702" y="703873"/>
                    <a:pt x="1376884" y="684755"/>
                    <a:pt x="1363446" y="667701"/>
                  </a:cubicBezTo>
                  <a:cubicBezTo>
                    <a:pt x="1350008" y="650648"/>
                    <a:pt x="1334505" y="657883"/>
                    <a:pt x="1334505" y="657883"/>
                  </a:cubicBezTo>
                  <a:cubicBezTo>
                    <a:pt x="1334505" y="657883"/>
                    <a:pt x="1342258" y="653749"/>
                    <a:pt x="1357243" y="640829"/>
                  </a:cubicBezTo>
                  <a:cubicBezTo>
                    <a:pt x="1372227" y="627910"/>
                    <a:pt x="1374296" y="620674"/>
                    <a:pt x="1376365" y="605171"/>
                  </a:cubicBezTo>
                  <a:cubicBezTo>
                    <a:pt x="1378435" y="589669"/>
                    <a:pt x="1374924" y="585117"/>
                    <a:pt x="1362845" y="557500"/>
                  </a:cubicBezTo>
                  <a:cubicBezTo>
                    <a:pt x="1350761" y="529883"/>
                    <a:pt x="1354215" y="533337"/>
                    <a:pt x="1359390" y="509171"/>
                  </a:cubicBezTo>
                  <a:cubicBezTo>
                    <a:pt x="1364569" y="485008"/>
                    <a:pt x="1371474" y="498812"/>
                    <a:pt x="1395636" y="481554"/>
                  </a:cubicBezTo>
                  <a:cubicBezTo>
                    <a:pt x="1419799" y="464296"/>
                    <a:pt x="1424978" y="440129"/>
                    <a:pt x="1419799" y="415967"/>
                  </a:cubicBezTo>
                  <a:cubicBezTo>
                    <a:pt x="1414619" y="391804"/>
                    <a:pt x="1405990" y="393529"/>
                    <a:pt x="1388732" y="377996"/>
                  </a:cubicBezTo>
                  <a:cubicBezTo>
                    <a:pt x="1371474" y="362463"/>
                    <a:pt x="1350761" y="345204"/>
                    <a:pt x="1321419" y="305504"/>
                  </a:cubicBezTo>
                  <a:cubicBezTo>
                    <a:pt x="1292078" y="265808"/>
                    <a:pt x="1269640" y="264079"/>
                    <a:pt x="1266186" y="236462"/>
                  </a:cubicBezTo>
                  <a:cubicBezTo>
                    <a:pt x="1262732" y="208846"/>
                    <a:pt x="1297253" y="167421"/>
                    <a:pt x="1290349" y="146713"/>
                  </a:cubicBezTo>
                  <a:cubicBezTo>
                    <a:pt x="1283444" y="126000"/>
                    <a:pt x="1212678" y="0"/>
                    <a:pt x="1212678" y="0"/>
                  </a:cubicBezTo>
                  <a:lnTo>
                    <a:pt x="562278" y="292924"/>
                  </a:lnTo>
                  <a:cubicBezTo>
                    <a:pt x="562278" y="292924"/>
                    <a:pt x="696598" y="770859"/>
                    <a:pt x="590392" y="958286"/>
                  </a:cubicBezTo>
                  <a:cubicBezTo>
                    <a:pt x="484185" y="1145714"/>
                    <a:pt x="299881" y="1211310"/>
                    <a:pt x="165561" y="1333137"/>
                  </a:cubicBezTo>
                  <a:cubicBezTo>
                    <a:pt x="31241" y="1454947"/>
                    <a:pt x="0" y="1511182"/>
                    <a:pt x="0" y="1511182"/>
                  </a:cubicBezTo>
                  <a:lnTo>
                    <a:pt x="39757" y="1512009"/>
                  </a:lnTo>
                  <a:lnTo>
                    <a:pt x="1235372" y="15120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2135692" y="2157710"/>
              <a:ext cx="972084" cy="684725"/>
            </a:xfrm>
            <a:custGeom>
              <a:avLst/>
              <a:gdLst/>
              <a:ahLst/>
              <a:cxnLst/>
              <a:rect l="l" t="t" r="r" b="b"/>
              <a:pathLst>
                <a:path w="1461781" h="1029662" extrusionOk="0">
                  <a:moveTo>
                    <a:pt x="521198" y="454029"/>
                  </a:moveTo>
                  <a:cubicBezTo>
                    <a:pt x="308192" y="605585"/>
                    <a:pt x="117663" y="796219"/>
                    <a:pt x="0" y="1029663"/>
                  </a:cubicBezTo>
                  <a:cubicBezTo>
                    <a:pt x="24820" y="781413"/>
                    <a:pt x="183499" y="563790"/>
                    <a:pt x="374481" y="403256"/>
                  </a:cubicBezTo>
                  <a:cubicBezTo>
                    <a:pt x="672754" y="152537"/>
                    <a:pt x="1071606" y="3920"/>
                    <a:pt x="1461781" y="0"/>
                  </a:cubicBezTo>
                  <a:cubicBezTo>
                    <a:pt x="1125968" y="73990"/>
                    <a:pt x="799394" y="256086"/>
                    <a:pt x="521198" y="4540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2064059" y="1937022"/>
              <a:ext cx="737829" cy="629156"/>
            </a:xfrm>
            <a:custGeom>
              <a:avLst/>
              <a:gdLst/>
              <a:ahLst/>
              <a:cxnLst/>
              <a:rect l="l" t="t" r="r" b="b"/>
              <a:pathLst>
                <a:path w="1109517" h="946099" extrusionOk="0">
                  <a:moveTo>
                    <a:pt x="192704" y="946100"/>
                  </a:moveTo>
                  <a:lnTo>
                    <a:pt x="29587" y="666992"/>
                  </a:lnTo>
                  <a:cubicBezTo>
                    <a:pt x="-9821" y="599563"/>
                    <a:pt x="-10026" y="515911"/>
                    <a:pt x="29953" y="448816"/>
                  </a:cubicBezTo>
                  <a:cubicBezTo>
                    <a:pt x="63999" y="391679"/>
                    <a:pt x="123022" y="319693"/>
                    <a:pt x="225117" y="237653"/>
                  </a:cubicBezTo>
                  <a:cubicBezTo>
                    <a:pt x="395874" y="100441"/>
                    <a:pt x="540527" y="35511"/>
                    <a:pt x="619404" y="7171"/>
                  </a:cubicBezTo>
                  <a:cubicBezTo>
                    <a:pt x="657593" y="-6550"/>
                    <a:pt x="700098" y="-312"/>
                    <a:pt x="732903" y="23576"/>
                  </a:cubicBezTo>
                  <a:lnTo>
                    <a:pt x="1109518" y="297848"/>
                  </a:lnTo>
                  <a:lnTo>
                    <a:pt x="192704" y="9461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2719486" y="2343015"/>
              <a:ext cx="131790" cy="55770"/>
            </a:xfrm>
            <a:custGeom>
              <a:avLst/>
              <a:gdLst/>
              <a:ahLst/>
              <a:cxnLst/>
              <a:rect l="l" t="t" r="r" b="b"/>
              <a:pathLst>
                <a:path w="198180" h="83865" extrusionOk="0">
                  <a:moveTo>
                    <a:pt x="0" y="71863"/>
                  </a:moveTo>
                  <a:cubicBezTo>
                    <a:pt x="0" y="71863"/>
                    <a:pt x="9287" y="37229"/>
                    <a:pt x="29207" y="23769"/>
                  </a:cubicBezTo>
                  <a:cubicBezTo>
                    <a:pt x="49126" y="10314"/>
                    <a:pt x="108132" y="-8878"/>
                    <a:pt x="152240" y="4577"/>
                  </a:cubicBezTo>
                  <a:cubicBezTo>
                    <a:pt x="196349" y="18037"/>
                    <a:pt x="202037" y="18037"/>
                    <a:pt x="196349" y="43454"/>
                  </a:cubicBezTo>
                  <a:cubicBezTo>
                    <a:pt x="190655" y="68871"/>
                    <a:pt x="186386" y="89806"/>
                    <a:pt x="175009" y="82331"/>
                  </a:cubicBezTo>
                  <a:cubicBezTo>
                    <a:pt x="163627" y="74856"/>
                    <a:pt x="142283" y="41960"/>
                    <a:pt x="108136" y="40466"/>
                  </a:cubicBezTo>
                  <a:cubicBezTo>
                    <a:pt x="73990" y="38972"/>
                    <a:pt x="4" y="71863"/>
                    <a:pt x="4" y="71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2882240" y="2555392"/>
              <a:ext cx="46763" cy="28942"/>
            </a:xfrm>
            <a:custGeom>
              <a:avLst/>
              <a:gdLst/>
              <a:ahLst/>
              <a:cxnLst/>
              <a:rect l="l" t="t" r="r" b="b"/>
              <a:pathLst>
                <a:path w="70321" h="43522" extrusionOk="0">
                  <a:moveTo>
                    <a:pt x="14751" y="21840"/>
                  </a:moveTo>
                  <a:cubicBezTo>
                    <a:pt x="21198" y="16090"/>
                    <a:pt x="27801" y="10397"/>
                    <a:pt x="35350" y="6202"/>
                  </a:cubicBezTo>
                  <a:cubicBezTo>
                    <a:pt x="42903" y="2003"/>
                    <a:pt x="51550" y="-650"/>
                    <a:pt x="60153" y="138"/>
                  </a:cubicBezTo>
                  <a:cubicBezTo>
                    <a:pt x="63455" y="439"/>
                    <a:pt x="66992" y="1428"/>
                    <a:pt x="68926" y="4115"/>
                  </a:cubicBezTo>
                  <a:cubicBezTo>
                    <a:pt x="71652" y="7896"/>
                    <a:pt x="70010" y="13324"/>
                    <a:pt x="67209" y="17053"/>
                  </a:cubicBezTo>
                  <a:cubicBezTo>
                    <a:pt x="61220" y="25033"/>
                    <a:pt x="51136" y="28714"/>
                    <a:pt x="41422" y="30996"/>
                  </a:cubicBezTo>
                  <a:cubicBezTo>
                    <a:pt x="31708" y="33279"/>
                    <a:pt x="21542" y="34668"/>
                    <a:pt x="12904" y="39664"/>
                  </a:cubicBezTo>
                  <a:cubicBezTo>
                    <a:pt x="10830" y="40862"/>
                    <a:pt x="8831" y="42274"/>
                    <a:pt x="6522" y="42897"/>
                  </a:cubicBezTo>
                  <a:cubicBezTo>
                    <a:pt x="-11124" y="47636"/>
                    <a:pt x="12364" y="23970"/>
                    <a:pt x="14751" y="21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2136703" y="2077819"/>
              <a:ext cx="650929" cy="447097"/>
            </a:xfrm>
            <a:custGeom>
              <a:avLst/>
              <a:gdLst/>
              <a:ahLst/>
              <a:cxnLst/>
              <a:rect l="l" t="t" r="r" b="b"/>
              <a:pathLst>
                <a:path w="978841" h="672326" extrusionOk="0">
                  <a:moveTo>
                    <a:pt x="890534" y="0"/>
                  </a:moveTo>
                  <a:cubicBezTo>
                    <a:pt x="916142" y="19907"/>
                    <a:pt x="953961" y="48682"/>
                    <a:pt x="978842" y="69172"/>
                  </a:cubicBezTo>
                  <a:cubicBezTo>
                    <a:pt x="631316" y="218629"/>
                    <a:pt x="316804" y="412848"/>
                    <a:pt x="41521" y="672327"/>
                  </a:cubicBezTo>
                  <a:cubicBezTo>
                    <a:pt x="30030" y="652799"/>
                    <a:pt x="11487" y="638015"/>
                    <a:pt x="0" y="618488"/>
                  </a:cubicBezTo>
                  <a:cubicBezTo>
                    <a:pt x="200260" y="304589"/>
                    <a:pt x="527718" y="83647"/>
                    <a:pt x="890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6"/>
          <p:cNvGrpSpPr/>
          <p:nvPr/>
        </p:nvGrpSpPr>
        <p:grpSpPr>
          <a:xfrm>
            <a:off x="1040028" y="1752260"/>
            <a:ext cx="762356" cy="1182779"/>
            <a:chOff x="3579831" y="291063"/>
            <a:chExt cx="828919" cy="1186457"/>
          </a:xfrm>
        </p:grpSpPr>
        <p:sp>
          <p:nvSpPr>
            <p:cNvPr id="255" name="Google Shape;255;p26"/>
            <p:cNvSpPr/>
            <p:nvPr/>
          </p:nvSpPr>
          <p:spPr>
            <a:xfrm>
              <a:off x="3597269" y="461116"/>
              <a:ext cx="806326" cy="1016404"/>
            </a:xfrm>
            <a:custGeom>
              <a:avLst/>
              <a:gdLst/>
              <a:ahLst/>
              <a:cxnLst/>
              <a:rect l="l" t="t" r="r" b="b"/>
              <a:pathLst>
                <a:path w="1212520" h="1528427" extrusionOk="0">
                  <a:moveTo>
                    <a:pt x="1002301" y="0"/>
                  </a:moveTo>
                  <a:cubicBezTo>
                    <a:pt x="1002301" y="0"/>
                    <a:pt x="1086292" y="148703"/>
                    <a:pt x="1084915" y="225808"/>
                  </a:cubicBezTo>
                  <a:cubicBezTo>
                    <a:pt x="1083539" y="302912"/>
                    <a:pt x="1072523" y="335957"/>
                    <a:pt x="1079409" y="359365"/>
                  </a:cubicBezTo>
                  <a:cubicBezTo>
                    <a:pt x="1086292" y="382774"/>
                    <a:pt x="1089045" y="410308"/>
                    <a:pt x="1115206" y="443357"/>
                  </a:cubicBezTo>
                  <a:cubicBezTo>
                    <a:pt x="1141369" y="476401"/>
                    <a:pt x="1143943" y="481476"/>
                    <a:pt x="1164189" y="491250"/>
                  </a:cubicBezTo>
                  <a:cubicBezTo>
                    <a:pt x="1184436" y="501025"/>
                    <a:pt x="1208171" y="514986"/>
                    <a:pt x="1210963" y="528250"/>
                  </a:cubicBezTo>
                  <a:cubicBezTo>
                    <a:pt x="1213755" y="541514"/>
                    <a:pt x="1214453" y="552682"/>
                    <a:pt x="1198397" y="566648"/>
                  </a:cubicBezTo>
                  <a:cubicBezTo>
                    <a:pt x="1182340" y="580608"/>
                    <a:pt x="1143943" y="599461"/>
                    <a:pt x="1143943" y="599461"/>
                  </a:cubicBezTo>
                  <a:cubicBezTo>
                    <a:pt x="1143943" y="599461"/>
                    <a:pt x="1141151" y="614820"/>
                    <a:pt x="1150224" y="625989"/>
                  </a:cubicBezTo>
                  <a:cubicBezTo>
                    <a:pt x="1159302" y="637157"/>
                    <a:pt x="1176752" y="644837"/>
                    <a:pt x="1176752" y="644837"/>
                  </a:cubicBezTo>
                  <a:cubicBezTo>
                    <a:pt x="1176752" y="644837"/>
                    <a:pt x="1178847" y="661594"/>
                    <a:pt x="1171864" y="674858"/>
                  </a:cubicBezTo>
                  <a:cubicBezTo>
                    <a:pt x="1164882" y="688122"/>
                    <a:pt x="1148129" y="697200"/>
                    <a:pt x="1148129" y="697200"/>
                  </a:cubicBezTo>
                  <a:cubicBezTo>
                    <a:pt x="1148129" y="697200"/>
                    <a:pt x="1162791" y="700689"/>
                    <a:pt x="1167678" y="713256"/>
                  </a:cubicBezTo>
                  <a:cubicBezTo>
                    <a:pt x="1172566" y="725822"/>
                    <a:pt x="1178150" y="750956"/>
                    <a:pt x="1171869" y="753748"/>
                  </a:cubicBezTo>
                  <a:cubicBezTo>
                    <a:pt x="1165587" y="756541"/>
                    <a:pt x="1152319" y="756541"/>
                    <a:pt x="1149527" y="769804"/>
                  </a:cubicBezTo>
                  <a:cubicBezTo>
                    <a:pt x="1146735" y="783068"/>
                    <a:pt x="1155808" y="804012"/>
                    <a:pt x="1160696" y="831938"/>
                  </a:cubicBezTo>
                  <a:cubicBezTo>
                    <a:pt x="1165583" y="859859"/>
                    <a:pt x="1157904" y="886391"/>
                    <a:pt x="1140449" y="896863"/>
                  </a:cubicBezTo>
                  <a:cubicBezTo>
                    <a:pt x="1122995" y="907335"/>
                    <a:pt x="1099260" y="919205"/>
                    <a:pt x="1083901" y="916413"/>
                  </a:cubicBezTo>
                  <a:cubicBezTo>
                    <a:pt x="1068541" y="913620"/>
                    <a:pt x="923223" y="882937"/>
                    <a:pt x="883004" y="889127"/>
                  </a:cubicBezTo>
                  <a:cubicBezTo>
                    <a:pt x="842786" y="895312"/>
                    <a:pt x="821128" y="900470"/>
                    <a:pt x="796382" y="935531"/>
                  </a:cubicBezTo>
                  <a:cubicBezTo>
                    <a:pt x="771631" y="970592"/>
                    <a:pt x="734506" y="1030403"/>
                    <a:pt x="719038" y="1077839"/>
                  </a:cubicBezTo>
                  <a:cubicBezTo>
                    <a:pt x="703570" y="1125276"/>
                    <a:pt x="669406" y="1228455"/>
                    <a:pt x="672316" y="1264858"/>
                  </a:cubicBezTo>
                  <a:cubicBezTo>
                    <a:pt x="675230" y="1301265"/>
                    <a:pt x="679599" y="1318736"/>
                    <a:pt x="686878" y="1331843"/>
                  </a:cubicBezTo>
                  <a:cubicBezTo>
                    <a:pt x="694161" y="1344950"/>
                    <a:pt x="755318" y="1419215"/>
                    <a:pt x="769880" y="1459987"/>
                  </a:cubicBezTo>
                  <a:cubicBezTo>
                    <a:pt x="784442" y="1500758"/>
                    <a:pt x="796090" y="1528427"/>
                    <a:pt x="796090" y="1528427"/>
                  </a:cubicBezTo>
                  <a:lnTo>
                    <a:pt x="6" y="1519214"/>
                  </a:lnTo>
                  <a:cubicBezTo>
                    <a:pt x="6" y="1519214"/>
                    <a:pt x="-2485" y="1454394"/>
                    <a:pt x="92252" y="1312285"/>
                  </a:cubicBezTo>
                  <a:cubicBezTo>
                    <a:pt x="186990" y="1170177"/>
                    <a:pt x="254306" y="1062973"/>
                    <a:pt x="274252" y="1000643"/>
                  </a:cubicBezTo>
                  <a:cubicBezTo>
                    <a:pt x="294198" y="938314"/>
                    <a:pt x="386444" y="649110"/>
                    <a:pt x="378965" y="564343"/>
                  </a:cubicBezTo>
                  <a:cubicBezTo>
                    <a:pt x="371486" y="479576"/>
                    <a:pt x="359019" y="417247"/>
                    <a:pt x="381456" y="387331"/>
                  </a:cubicBezTo>
                  <a:cubicBezTo>
                    <a:pt x="403894" y="357414"/>
                    <a:pt x="488661" y="347439"/>
                    <a:pt x="528552" y="372372"/>
                  </a:cubicBezTo>
                  <a:cubicBezTo>
                    <a:pt x="568444" y="397306"/>
                    <a:pt x="580911" y="305056"/>
                    <a:pt x="580911" y="305056"/>
                  </a:cubicBezTo>
                  <a:cubicBezTo>
                    <a:pt x="580911" y="305056"/>
                    <a:pt x="603348" y="192864"/>
                    <a:pt x="705569" y="103110"/>
                  </a:cubicBezTo>
                  <a:cubicBezTo>
                    <a:pt x="807786" y="13360"/>
                    <a:pt x="1002301" y="4"/>
                    <a:pt x="1002301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3579831" y="291063"/>
              <a:ext cx="828919" cy="864429"/>
            </a:xfrm>
            <a:custGeom>
              <a:avLst/>
              <a:gdLst/>
              <a:ahLst/>
              <a:cxnLst/>
              <a:rect l="l" t="t" r="r" b="b"/>
              <a:pathLst>
                <a:path w="1246494" h="1299893" extrusionOk="0">
                  <a:moveTo>
                    <a:pt x="178656" y="253426"/>
                  </a:moveTo>
                  <a:cubicBezTo>
                    <a:pt x="101865" y="294563"/>
                    <a:pt x="48688" y="371834"/>
                    <a:pt x="22901" y="455050"/>
                  </a:cubicBezTo>
                  <a:cubicBezTo>
                    <a:pt x="-2887" y="538261"/>
                    <a:pt x="-3658" y="627323"/>
                    <a:pt x="4845" y="714024"/>
                  </a:cubicBezTo>
                  <a:cubicBezTo>
                    <a:pt x="8722" y="631535"/>
                    <a:pt x="31221" y="549974"/>
                    <a:pt x="70184" y="477165"/>
                  </a:cubicBezTo>
                  <a:cubicBezTo>
                    <a:pt x="34588" y="571906"/>
                    <a:pt x="14803" y="679028"/>
                    <a:pt x="51458" y="773360"/>
                  </a:cubicBezTo>
                  <a:cubicBezTo>
                    <a:pt x="69100" y="818762"/>
                    <a:pt x="98712" y="858306"/>
                    <a:pt x="126803" y="898093"/>
                  </a:cubicBezTo>
                  <a:cubicBezTo>
                    <a:pt x="211923" y="1018652"/>
                    <a:pt x="288004" y="1152746"/>
                    <a:pt x="299277" y="1299894"/>
                  </a:cubicBezTo>
                  <a:cubicBezTo>
                    <a:pt x="296968" y="1298983"/>
                    <a:pt x="300148" y="1295412"/>
                    <a:pt x="299298" y="1297746"/>
                  </a:cubicBezTo>
                  <a:cubicBezTo>
                    <a:pt x="383839" y="1155250"/>
                    <a:pt x="450337" y="996502"/>
                    <a:pt x="419836" y="833651"/>
                  </a:cubicBezTo>
                  <a:cubicBezTo>
                    <a:pt x="414078" y="802898"/>
                    <a:pt x="404730" y="772663"/>
                    <a:pt x="402905" y="741427"/>
                  </a:cubicBezTo>
                  <a:cubicBezTo>
                    <a:pt x="401079" y="710195"/>
                    <a:pt x="407970" y="676628"/>
                    <a:pt x="430108" y="654521"/>
                  </a:cubicBezTo>
                  <a:cubicBezTo>
                    <a:pt x="458983" y="625685"/>
                    <a:pt x="507382" y="624147"/>
                    <a:pt x="544198" y="641741"/>
                  </a:cubicBezTo>
                  <a:cubicBezTo>
                    <a:pt x="581015" y="659335"/>
                    <a:pt x="608087" y="692322"/>
                    <a:pt x="630176" y="726634"/>
                  </a:cubicBezTo>
                  <a:cubicBezTo>
                    <a:pt x="652130" y="760737"/>
                    <a:pt x="670917" y="799235"/>
                    <a:pt x="669449" y="839762"/>
                  </a:cubicBezTo>
                  <a:cubicBezTo>
                    <a:pt x="735808" y="750121"/>
                    <a:pt x="775238" y="656429"/>
                    <a:pt x="783396" y="545196"/>
                  </a:cubicBezTo>
                  <a:cubicBezTo>
                    <a:pt x="795436" y="535560"/>
                    <a:pt x="804741" y="522541"/>
                    <a:pt x="809959" y="508031"/>
                  </a:cubicBezTo>
                  <a:cubicBezTo>
                    <a:pt x="835611" y="564641"/>
                    <a:pt x="848030" y="627201"/>
                    <a:pt x="845948" y="689317"/>
                  </a:cubicBezTo>
                  <a:cubicBezTo>
                    <a:pt x="864526" y="622257"/>
                    <a:pt x="866264" y="550602"/>
                    <a:pt x="850966" y="482714"/>
                  </a:cubicBezTo>
                  <a:cubicBezTo>
                    <a:pt x="860923" y="492363"/>
                    <a:pt x="869779" y="503148"/>
                    <a:pt x="877311" y="514796"/>
                  </a:cubicBezTo>
                  <a:cubicBezTo>
                    <a:pt x="885208" y="500465"/>
                    <a:pt x="888305" y="483542"/>
                    <a:pt x="885996" y="467346"/>
                  </a:cubicBezTo>
                  <a:cubicBezTo>
                    <a:pt x="940180" y="506715"/>
                    <a:pt x="993061" y="547879"/>
                    <a:pt x="1044531" y="590737"/>
                  </a:cubicBezTo>
                  <a:cubicBezTo>
                    <a:pt x="1037884" y="559705"/>
                    <a:pt x="1024406" y="530155"/>
                    <a:pt x="1005336" y="504786"/>
                  </a:cubicBezTo>
                  <a:cubicBezTo>
                    <a:pt x="1050329" y="521730"/>
                    <a:pt x="1081936" y="561396"/>
                    <a:pt x="1117162" y="594113"/>
                  </a:cubicBezTo>
                  <a:cubicBezTo>
                    <a:pt x="1152389" y="626831"/>
                    <a:pt x="1200505" y="655040"/>
                    <a:pt x="1246494" y="641018"/>
                  </a:cubicBezTo>
                  <a:cubicBezTo>
                    <a:pt x="1201476" y="625293"/>
                    <a:pt x="1162743" y="592279"/>
                    <a:pt x="1140083" y="550323"/>
                  </a:cubicBezTo>
                  <a:cubicBezTo>
                    <a:pt x="1155011" y="556190"/>
                    <a:pt x="1169938" y="562058"/>
                    <a:pt x="1184867" y="567925"/>
                  </a:cubicBezTo>
                  <a:cubicBezTo>
                    <a:pt x="1173711" y="539755"/>
                    <a:pt x="1162551" y="511590"/>
                    <a:pt x="1151396" y="483420"/>
                  </a:cubicBezTo>
                  <a:cubicBezTo>
                    <a:pt x="1160757" y="492206"/>
                    <a:pt x="1171703" y="499302"/>
                    <a:pt x="1183547" y="504263"/>
                  </a:cubicBezTo>
                  <a:cubicBezTo>
                    <a:pt x="1166349" y="471985"/>
                    <a:pt x="1147654" y="440505"/>
                    <a:pt x="1127538" y="409957"/>
                  </a:cubicBezTo>
                  <a:cubicBezTo>
                    <a:pt x="1146404" y="387506"/>
                    <a:pt x="1145058" y="353055"/>
                    <a:pt x="1131232" y="327198"/>
                  </a:cubicBezTo>
                  <a:cubicBezTo>
                    <a:pt x="1117406" y="301341"/>
                    <a:pt x="1093448" y="282528"/>
                    <a:pt x="1069003" y="266333"/>
                  </a:cubicBezTo>
                  <a:cubicBezTo>
                    <a:pt x="1078433" y="240484"/>
                    <a:pt x="1068537" y="210759"/>
                    <a:pt x="1050930" y="189616"/>
                  </a:cubicBezTo>
                  <a:cubicBezTo>
                    <a:pt x="1033323" y="168472"/>
                    <a:pt x="1009052" y="154176"/>
                    <a:pt x="985290" y="140306"/>
                  </a:cubicBezTo>
                  <a:cubicBezTo>
                    <a:pt x="915395" y="99504"/>
                    <a:pt x="845499" y="58702"/>
                    <a:pt x="775604" y="17900"/>
                  </a:cubicBezTo>
                  <a:cubicBezTo>
                    <a:pt x="762675" y="10355"/>
                    <a:pt x="749320" y="2654"/>
                    <a:pt x="734497" y="585"/>
                  </a:cubicBezTo>
                  <a:cubicBezTo>
                    <a:pt x="719560" y="-1497"/>
                    <a:pt x="704480" y="2327"/>
                    <a:pt x="690001" y="6561"/>
                  </a:cubicBezTo>
                  <a:cubicBezTo>
                    <a:pt x="649329" y="18462"/>
                    <a:pt x="609686" y="33869"/>
                    <a:pt x="571650" y="52556"/>
                  </a:cubicBezTo>
                  <a:cubicBezTo>
                    <a:pt x="549961" y="12424"/>
                    <a:pt x="488560" y="-639"/>
                    <a:pt x="443145" y="3604"/>
                  </a:cubicBezTo>
                  <a:cubicBezTo>
                    <a:pt x="397726" y="7851"/>
                    <a:pt x="356100" y="29918"/>
                    <a:pt x="316631" y="52787"/>
                  </a:cubicBezTo>
                  <a:cubicBezTo>
                    <a:pt x="291070" y="67597"/>
                    <a:pt x="265557" y="83126"/>
                    <a:pt x="244409" y="103756"/>
                  </a:cubicBezTo>
                  <a:cubicBezTo>
                    <a:pt x="201316" y="145782"/>
                    <a:pt x="170994" y="193723"/>
                    <a:pt x="178656" y="253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26"/>
          <p:cNvGrpSpPr/>
          <p:nvPr/>
        </p:nvGrpSpPr>
        <p:grpSpPr>
          <a:xfrm>
            <a:off x="66901" y="3209175"/>
            <a:ext cx="1313114" cy="1416874"/>
            <a:chOff x="3079251" y="1096450"/>
            <a:chExt cx="1313114" cy="1416874"/>
          </a:xfrm>
        </p:grpSpPr>
        <p:sp>
          <p:nvSpPr>
            <p:cNvPr id="258" name="Google Shape;258;p26"/>
            <p:cNvSpPr/>
            <p:nvPr/>
          </p:nvSpPr>
          <p:spPr>
            <a:xfrm>
              <a:off x="3529156" y="1235399"/>
              <a:ext cx="863209" cy="1277925"/>
            </a:xfrm>
            <a:custGeom>
              <a:avLst/>
              <a:gdLst/>
              <a:ahLst/>
              <a:cxnLst/>
              <a:rect l="l" t="t" r="r" b="b"/>
              <a:pathLst>
                <a:path w="1298058" h="1921691" extrusionOk="0">
                  <a:moveTo>
                    <a:pt x="1296141" y="520179"/>
                  </a:moveTo>
                  <a:cubicBezTo>
                    <a:pt x="1296141" y="520179"/>
                    <a:pt x="1255661" y="484038"/>
                    <a:pt x="1232531" y="452235"/>
                  </a:cubicBezTo>
                  <a:cubicBezTo>
                    <a:pt x="1209401" y="420433"/>
                    <a:pt x="1203616" y="407417"/>
                    <a:pt x="1196389" y="379953"/>
                  </a:cubicBezTo>
                  <a:cubicBezTo>
                    <a:pt x="1189163" y="352484"/>
                    <a:pt x="1196389" y="351038"/>
                    <a:pt x="1200724" y="316343"/>
                  </a:cubicBezTo>
                  <a:cubicBezTo>
                    <a:pt x="1205062" y="281648"/>
                    <a:pt x="1196389" y="257072"/>
                    <a:pt x="1179040" y="183343"/>
                  </a:cubicBezTo>
                  <a:cubicBezTo>
                    <a:pt x="1161690" y="109614"/>
                    <a:pt x="1087961" y="5525"/>
                    <a:pt x="1087961" y="5525"/>
                  </a:cubicBezTo>
                  <a:cubicBezTo>
                    <a:pt x="1087961" y="5525"/>
                    <a:pt x="421894" y="-51608"/>
                    <a:pt x="297518" y="201586"/>
                  </a:cubicBezTo>
                  <a:cubicBezTo>
                    <a:pt x="173143" y="454779"/>
                    <a:pt x="352639" y="687944"/>
                    <a:pt x="352639" y="687944"/>
                  </a:cubicBezTo>
                  <a:cubicBezTo>
                    <a:pt x="352639" y="687944"/>
                    <a:pt x="367270" y="753776"/>
                    <a:pt x="369705" y="836674"/>
                  </a:cubicBezTo>
                  <a:cubicBezTo>
                    <a:pt x="372145" y="919576"/>
                    <a:pt x="328254" y="978094"/>
                    <a:pt x="272176" y="1053678"/>
                  </a:cubicBezTo>
                  <a:cubicBezTo>
                    <a:pt x="216097" y="1129263"/>
                    <a:pt x="123442" y="1248737"/>
                    <a:pt x="47858" y="1460863"/>
                  </a:cubicBezTo>
                  <a:cubicBezTo>
                    <a:pt x="-27727" y="1672989"/>
                    <a:pt x="8846" y="1919252"/>
                    <a:pt x="8846" y="1919252"/>
                  </a:cubicBezTo>
                  <a:lnTo>
                    <a:pt x="1123123" y="1921692"/>
                  </a:lnTo>
                  <a:lnTo>
                    <a:pt x="1025593" y="1712005"/>
                  </a:lnTo>
                  <a:cubicBezTo>
                    <a:pt x="1025593" y="1712005"/>
                    <a:pt x="676342" y="1277696"/>
                    <a:pt x="679548" y="1211991"/>
                  </a:cubicBezTo>
                  <a:cubicBezTo>
                    <a:pt x="682754" y="1146286"/>
                    <a:pt x="718011" y="1083787"/>
                    <a:pt x="769289" y="998850"/>
                  </a:cubicBezTo>
                  <a:cubicBezTo>
                    <a:pt x="820572" y="913913"/>
                    <a:pt x="867045" y="902697"/>
                    <a:pt x="887880" y="889877"/>
                  </a:cubicBezTo>
                  <a:cubicBezTo>
                    <a:pt x="908714" y="877058"/>
                    <a:pt x="936240" y="881361"/>
                    <a:pt x="989561" y="885116"/>
                  </a:cubicBezTo>
                  <a:cubicBezTo>
                    <a:pt x="1042877" y="888871"/>
                    <a:pt x="1135250" y="903137"/>
                    <a:pt x="1157025" y="894129"/>
                  </a:cubicBezTo>
                  <a:cubicBezTo>
                    <a:pt x="1178804" y="885116"/>
                    <a:pt x="1199831" y="842310"/>
                    <a:pt x="1199082" y="822787"/>
                  </a:cubicBezTo>
                  <a:cubicBezTo>
                    <a:pt x="1198328" y="803259"/>
                    <a:pt x="1186415" y="777102"/>
                    <a:pt x="1188693" y="770642"/>
                  </a:cubicBezTo>
                  <a:cubicBezTo>
                    <a:pt x="1190679" y="765010"/>
                    <a:pt x="1200759" y="766604"/>
                    <a:pt x="1204557" y="767101"/>
                  </a:cubicBezTo>
                  <a:cubicBezTo>
                    <a:pt x="1186850" y="741235"/>
                    <a:pt x="1149280" y="707999"/>
                    <a:pt x="1134583" y="702280"/>
                  </a:cubicBezTo>
                  <a:cubicBezTo>
                    <a:pt x="1161381" y="690153"/>
                    <a:pt x="1220282" y="660197"/>
                    <a:pt x="1239283" y="634597"/>
                  </a:cubicBezTo>
                  <a:cubicBezTo>
                    <a:pt x="1235153" y="629897"/>
                    <a:pt x="1230222" y="622187"/>
                    <a:pt x="1231081" y="612713"/>
                  </a:cubicBezTo>
                  <a:cubicBezTo>
                    <a:pt x="1232526" y="596809"/>
                    <a:pt x="1239753" y="602594"/>
                    <a:pt x="1261437" y="586690"/>
                  </a:cubicBezTo>
                  <a:cubicBezTo>
                    <a:pt x="1283121" y="570787"/>
                    <a:pt x="1291798" y="569341"/>
                    <a:pt x="1296132" y="549103"/>
                  </a:cubicBezTo>
                  <a:cubicBezTo>
                    <a:pt x="1300466" y="528865"/>
                    <a:pt x="1296132" y="520188"/>
                    <a:pt x="1296132" y="520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9" name="Google Shape;259;p26"/>
            <p:cNvGrpSpPr/>
            <p:nvPr/>
          </p:nvGrpSpPr>
          <p:grpSpPr>
            <a:xfrm>
              <a:off x="4210608" y="1402328"/>
              <a:ext cx="159945" cy="345461"/>
              <a:chOff x="6898185" y="1756751"/>
              <a:chExt cx="240483" cy="519412"/>
            </a:xfrm>
          </p:grpSpPr>
          <p:sp>
            <p:nvSpPr>
              <p:cNvPr id="260" name="Google Shape;260;p26"/>
              <p:cNvSpPr/>
              <p:nvPr/>
            </p:nvSpPr>
            <p:spPr>
              <a:xfrm>
                <a:off x="7001822" y="2143534"/>
                <a:ext cx="111499" cy="132629"/>
              </a:xfrm>
              <a:custGeom>
                <a:avLst/>
                <a:gdLst/>
                <a:ahLst/>
                <a:cxnLst/>
                <a:rect l="l" t="t" r="r" b="b"/>
                <a:pathLst>
                  <a:path w="111499" h="132629" extrusionOk="0">
                    <a:moveTo>
                      <a:pt x="0" y="67687"/>
                    </a:moveTo>
                    <a:cubicBezTo>
                      <a:pt x="14693" y="73406"/>
                      <a:pt x="52267" y="106642"/>
                      <a:pt x="69974" y="132508"/>
                    </a:cubicBezTo>
                    <a:cubicBezTo>
                      <a:pt x="70527" y="132577"/>
                      <a:pt x="70959" y="132630"/>
                      <a:pt x="71198" y="132630"/>
                    </a:cubicBezTo>
                    <a:cubicBezTo>
                      <a:pt x="73097" y="132630"/>
                      <a:pt x="79932" y="131872"/>
                      <a:pt x="89049" y="118194"/>
                    </a:cubicBezTo>
                    <a:cubicBezTo>
                      <a:pt x="98166" y="104521"/>
                      <a:pt x="92847" y="91606"/>
                      <a:pt x="88287" y="82114"/>
                    </a:cubicBezTo>
                    <a:cubicBezTo>
                      <a:pt x="83730" y="72618"/>
                      <a:pt x="65496" y="60844"/>
                      <a:pt x="65496" y="60844"/>
                    </a:cubicBezTo>
                    <a:lnTo>
                      <a:pt x="91706" y="52868"/>
                    </a:lnTo>
                    <a:cubicBezTo>
                      <a:pt x="91706" y="52868"/>
                      <a:pt x="103480" y="46029"/>
                      <a:pt x="108799" y="30836"/>
                    </a:cubicBezTo>
                    <a:cubicBezTo>
                      <a:pt x="114117" y="15642"/>
                      <a:pt x="109940" y="5009"/>
                      <a:pt x="109940" y="5009"/>
                    </a:cubicBezTo>
                    <a:cubicBezTo>
                      <a:pt x="109940" y="5009"/>
                      <a:pt x="107500" y="3188"/>
                      <a:pt x="104700" y="0"/>
                    </a:cubicBezTo>
                    <a:cubicBezTo>
                      <a:pt x="85699" y="25600"/>
                      <a:pt x="26798" y="55556"/>
                      <a:pt x="0" y="676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6"/>
              <p:cNvSpPr/>
              <p:nvPr/>
            </p:nvSpPr>
            <p:spPr>
              <a:xfrm>
                <a:off x="7088941" y="2062111"/>
                <a:ext cx="49727" cy="31229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31229" extrusionOk="0">
                    <a:moveTo>
                      <a:pt x="22816" y="12625"/>
                    </a:moveTo>
                    <a:cubicBezTo>
                      <a:pt x="28397" y="7176"/>
                      <a:pt x="34159" y="716"/>
                      <a:pt x="41926" y="32"/>
                    </a:cubicBezTo>
                    <a:cubicBezTo>
                      <a:pt x="45472" y="-282"/>
                      <a:pt x="49889" y="1731"/>
                      <a:pt x="49723" y="5285"/>
                    </a:cubicBezTo>
                    <a:cubicBezTo>
                      <a:pt x="49636" y="7202"/>
                      <a:pt x="48212" y="8770"/>
                      <a:pt x="46770" y="10042"/>
                    </a:cubicBezTo>
                    <a:cubicBezTo>
                      <a:pt x="40358" y="15705"/>
                      <a:pt x="32217" y="18941"/>
                      <a:pt x="24254" y="22069"/>
                    </a:cubicBezTo>
                    <a:cubicBezTo>
                      <a:pt x="16305" y="25192"/>
                      <a:pt x="8189" y="29090"/>
                      <a:pt x="0" y="31229"/>
                    </a:cubicBezTo>
                    <a:cubicBezTo>
                      <a:pt x="5249" y="24025"/>
                      <a:pt x="16108" y="19176"/>
                      <a:pt x="22812" y="126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6"/>
              <p:cNvSpPr/>
              <p:nvPr/>
            </p:nvSpPr>
            <p:spPr>
              <a:xfrm>
                <a:off x="6898185" y="1756751"/>
                <a:ext cx="165043" cy="55682"/>
              </a:xfrm>
              <a:custGeom>
                <a:avLst/>
                <a:gdLst/>
                <a:ahLst/>
                <a:cxnLst/>
                <a:rect l="l" t="t" r="r" b="b"/>
                <a:pathLst>
                  <a:path w="165043" h="55682" extrusionOk="0">
                    <a:moveTo>
                      <a:pt x="155865" y="12315"/>
                    </a:moveTo>
                    <a:cubicBezTo>
                      <a:pt x="161048" y="14323"/>
                      <a:pt x="164624" y="19145"/>
                      <a:pt x="164942" y="24695"/>
                    </a:cubicBezTo>
                    <a:cubicBezTo>
                      <a:pt x="165243" y="29957"/>
                      <a:pt x="164981" y="36417"/>
                      <a:pt x="162695" y="40995"/>
                    </a:cubicBezTo>
                    <a:cubicBezTo>
                      <a:pt x="162651" y="41086"/>
                      <a:pt x="162603" y="41178"/>
                      <a:pt x="162560" y="41265"/>
                    </a:cubicBezTo>
                    <a:cubicBezTo>
                      <a:pt x="159101" y="48008"/>
                      <a:pt x="150816" y="50682"/>
                      <a:pt x="143829" y="47751"/>
                    </a:cubicBezTo>
                    <a:lnTo>
                      <a:pt x="94350" y="26986"/>
                    </a:lnTo>
                    <a:cubicBezTo>
                      <a:pt x="90708" y="25457"/>
                      <a:pt x="86631" y="25335"/>
                      <a:pt x="82902" y="26642"/>
                    </a:cubicBezTo>
                    <a:lnTo>
                      <a:pt x="0" y="55683"/>
                    </a:lnTo>
                    <a:cubicBezTo>
                      <a:pt x="0" y="55683"/>
                      <a:pt x="77349" y="7563"/>
                      <a:pt x="88692" y="2580"/>
                    </a:cubicBezTo>
                    <a:cubicBezTo>
                      <a:pt x="106259" y="-5130"/>
                      <a:pt x="140397" y="6330"/>
                      <a:pt x="155865" y="123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26"/>
            <p:cNvGrpSpPr/>
            <p:nvPr/>
          </p:nvGrpSpPr>
          <p:grpSpPr>
            <a:xfrm>
              <a:off x="3079251" y="1096450"/>
              <a:ext cx="1224407" cy="1134355"/>
              <a:chOff x="5158963" y="1210925"/>
              <a:chExt cx="1840937" cy="1705541"/>
            </a:xfrm>
          </p:grpSpPr>
          <p:sp>
            <p:nvSpPr>
              <p:cNvPr id="264" name="Google Shape;264;p26"/>
              <p:cNvSpPr/>
              <p:nvPr/>
            </p:nvSpPr>
            <p:spPr>
              <a:xfrm>
                <a:off x="5158963" y="1210925"/>
                <a:ext cx="1840937" cy="1705541"/>
              </a:xfrm>
              <a:custGeom>
                <a:avLst/>
                <a:gdLst/>
                <a:ahLst/>
                <a:cxnLst/>
                <a:rect l="l" t="t" r="r" b="b"/>
                <a:pathLst>
                  <a:path w="1840937" h="1451524" extrusionOk="0">
                    <a:moveTo>
                      <a:pt x="1671143" y="75573"/>
                    </a:moveTo>
                    <a:cubicBezTo>
                      <a:pt x="1555118" y="24935"/>
                      <a:pt x="1288225" y="-53515"/>
                      <a:pt x="1053422" y="53214"/>
                    </a:cubicBezTo>
                    <a:cubicBezTo>
                      <a:pt x="973918" y="89351"/>
                      <a:pt x="926063" y="124599"/>
                      <a:pt x="897283" y="153026"/>
                    </a:cubicBezTo>
                    <a:cubicBezTo>
                      <a:pt x="882103" y="141283"/>
                      <a:pt x="863259" y="132444"/>
                      <a:pt x="844803" y="126621"/>
                    </a:cubicBezTo>
                    <a:cubicBezTo>
                      <a:pt x="831295" y="122356"/>
                      <a:pt x="816546" y="128354"/>
                      <a:pt x="809925" y="140878"/>
                    </a:cubicBezTo>
                    <a:cubicBezTo>
                      <a:pt x="807773" y="144950"/>
                      <a:pt x="805669" y="149049"/>
                      <a:pt x="803618" y="153174"/>
                    </a:cubicBezTo>
                    <a:cubicBezTo>
                      <a:pt x="778553" y="134204"/>
                      <a:pt x="742761" y="118004"/>
                      <a:pt x="692989" y="116763"/>
                    </a:cubicBezTo>
                    <a:cubicBezTo>
                      <a:pt x="568684" y="113657"/>
                      <a:pt x="417254" y="155087"/>
                      <a:pt x="366381" y="323361"/>
                    </a:cubicBezTo>
                    <a:cubicBezTo>
                      <a:pt x="315508" y="491631"/>
                      <a:pt x="457869" y="1017416"/>
                      <a:pt x="61190" y="1314304"/>
                    </a:cubicBezTo>
                    <a:cubicBezTo>
                      <a:pt x="37847" y="1331775"/>
                      <a:pt x="-16289" y="1350976"/>
                      <a:pt x="4768" y="1381512"/>
                    </a:cubicBezTo>
                    <a:cubicBezTo>
                      <a:pt x="21346" y="1405557"/>
                      <a:pt x="114346" y="1418293"/>
                      <a:pt x="142246" y="1424901"/>
                    </a:cubicBezTo>
                    <a:cubicBezTo>
                      <a:pt x="236064" y="1447125"/>
                      <a:pt x="333149" y="1455641"/>
                      <a:pt x="429390" y="1449674"/>
                    </a:cubicBezTo>
                    <a:cubicBezTo>
                      <a:pt x="476865" y="1446729"/>
                      <a:pt x="574321" y="1424697"/>
                      <a:pt x="574321" y="1424697"/>
                    </a:cubicBezTo>
                    <a:cubicBezTo>
                      <a:pt x="595678" y="1417819"/>
                      <a:pt x="616438" y="1409255"/>
                      <a:pt x="636275" y="1398596"/>
                    </a:cubicBezTo>
                    <a:cubicBezTo>
                      <a:pt x="699341" y="1364706"/>
                      <a:pt x="752383" y="1307239"/>
                      <a:pt x="768156" y="1237404"/>
                    </a:cubicBezTo>
                    <a:cubicBezTo>
                      <a:pt x="772869" y="1216539"/>
                      <a:pt x="771484" y="999948"/>
                      <a:pt x="719116" y="764300"/>
                    </a:cubicBezTo>
                    <a:cubicBezTo>
                      <a:pt x="664332" y="517763"/>
                      <a:pt x="656504" y="404277"/>
                      <a:pt x="687810" y="353404"/>
                    </a:cubicBezTo>
                    <a:cubicBezTo>
                      <a:pt x="700700" y="332461"/>
                      <a:pt x="749843" y="333707"/>
                      <a:pt x="750950" y="336734"/>
                    </a:cubicBezTo>
                    <a:cubicBezTo>
                      <a:pt x="752562" y="341155"/>
                      <a:pt x="746777" y="353369"/>
                      <a:pt x="753515" y="361789"/>
                    </a:cubicBezTo>
                    <a:cubicBezTo>
                      <a:pt x="760136" y="370061"/>
                      <a:pt x="797367" y="373372"/>
                      <a:pt x="818449" y="378355"/>
                    </a:cubicBezTo>
                    <a:cubicBezTo>
                      <a:pt x="814677" y="421971"/>
                      <a:pt x="810827" y="487907"/>
                      <a:pt x="813035" y="560808"/>
                    </a:cubicBezTo>
                    <a:cubicBezTo>
                      <a:pt x="816947" y="689949"/>
                      <a:pt x="852169" y="873870"/>
                      <a:pt x="942176" y="952137"/>
                    </a:cubicBezTo>
                    <a:cubicBezTo>
                      <a:pt x="1032183" y="1030405"/>
                      <a:pt x="1114362" y="1014750"/>
                      <a:pt x="1114362" y="1014750"/>
                    </a:cubicBezTo>
                    <a:cubicBezTo>
                      <a:pt x="1114362" y="1014750"/>
                      <a:pt x="1263070" y="987355"/>
                      <a:pt x="1270897" y="819085"/>
                    </a:cubicBezTo>
                    <a:cubicBezTo>
                      <a:pt x="1278725" y="650815"/>
                      <a:pt x="1278725" y="635160"/>
                      <a:pt x="1325682" y="599938"/>
                    </a:cubicBezTo>
                    <a:cubicBezTo>
                      <a:pt x="1372643" y="564720"/>
                      <a:pt x="1462650" y="607765"/>
                      <a:pt x="1517435" y="592110"/>
                    </a:cubicBezTo>
                    <a:cubicBezTo>
                      <a:pt x="1572220" y="576455"/>
                      <a:pt x="1627009" y="506019"/>
                      <a:pt x="1662226" y="427751"/>
                    </a:cubicBezTo>
                    <a:cubicBezTo>
                      <a:pt x="1683971" y="379431"/>
                      <a:pt x="1710190" y="340062"/>
                      <a:pt x="1727069" y="317006"/>
                    </a:cubicBezTo>
                    <a:cubicBezTo>
                      <a:pt x="1737284" y="303058"/>
                      <a:pt x="1753776" y="295156"/>
                      <a:pt x="1771043" y="296001"/>
                    </a:cubicBezTo>
                    <a:lnTo>
                      <a:pt x="1840498" y="311805"/>
                    </a:lnTo>
                    <a:cubicBezTo>
                      <a:pt x="1840498" y="311805"/>
                      <a:pt x="1858070" y="157151"/>
                      <a:pt x="1671143" y="75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6"/>
              <p:cNvSpPr/>
              <p:nvPr/>
            </p:nvSpPr>
            <p:spPr>
              <a:xfrm>
                <a:off x="6001854" y="1578712"/>
                <a:ext cx="304288" cy="545786"/>
              </a:xfrm>
              <a:custGeom>
                <a:avLst/>
                <a:gdLst/>
                <a:ahLst/>
                <a:cxnLst/>
                <a:rect l="l" t="t" r="r" b="b"/>
                <a:pathLst>
                  <a:path w="304288" h="545786" extrusionOk="0">
                    <a:moveTo>
                      <a:pt x="300564" y="545787"/>
                    </a:moveTo>
                    <a:cubicBezTo>
                      <a:pt x="255363" y="528472"/>
                      <a:pt x="212840" y="495489"/>
                      <a:pt x="170557" y="444964"/>
                    </a:cubicBezTo>
                    <a:cubicBezTo>
                      <a:pt x="76625" y="332685"/>
                      <a:pt x="17646" y="179173"/>
                      <a:pt x="0" y="1028"/>
                    </a:cubicBezTo>
                    <a:lnTo>
                      <a:pt x="10363" y="0"/>
                    </a:lnTo>
                    <a:cubicBezTo>
                      <a:pt x="27800" y="176063"/>
                      <a:pt x="85960" y="327611"/>
                      <a:pt x="178541" y="438273"/>
                    </a:cubicBezTo>
                    <a:cubicBezTo>
                      <a:pt x="219657" y="487413"/>
                      <a:pt x="260790" y="519399"/>
                      <a:pt x="304289" y="536064"/>
                    </a:cubicBezTo>
                    <a:lnTo>
                      <a:pt x="300569" y="54578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>
                <a:off x="6046581" y="1288063"/>
                <a:ext cx="863544" cy="188928"/>
              </a:xfrm>
              <a:custGeom>
                <a:avLst/>
                <a:gdLst/>
                <a:ahLst/>
                <a:cxnLst/>
                <a:rect l="l" t="t" r="r" b="b"/>
                <a:pathLst>
                  <a:path w="863544" h="188928" extrusionOk="0">
                    <a:moveTo>
                      <a:pt x="855159" y="188929"/>
                    </a:moveTo>
                    <a:cubicBezTo>
                      <a:pt x="771015" y="74446"/>
                      <a:pt x="614554" y="6158"/>
                      <a:pt x="446659" y="10618"/>
                    </a:cubicBezTo>
                    <a:cubicBezTo>
                      <a:pt x="314909" y="14147"/>
                      <a:pt x="174512" y="57135"/>
                      <a:pt x="4831" y="145892"/>
                    </a:cubicBezTo>
                    <a:lnTo>
                      <a:pt x="0" y="136671"/>
                    </a:lnTo>
                    <a:cubicBezTo>
                      <a:pt x="171141" y="47143"/>
                      <a:pt x="312983" y="3784"/>
                      <a:pt x="446384" y="208"/>
                    </a:cubicBezTo>
                    <a:cubicBezTo>
                      <a:pt x="617669" y="-4323"/>
                      <a:pt x="777410" y="65582"/>
                      <a:pt x="863544" y="182765"/>
                    </a:cubicBezTo>
                    <a:lnTo>
                      <a:pt x="855155" y="18892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6"/>
              <p:cNvSpPr/>
              <p:nvPr/>
            </p:nvSpPr>
            <p:spPr>
              <a:xfrm>
                <a:off x="6005465" y="1393284"/>
                <a:ext cx="902077" cy="297875"/>
              </a:xfrm>
              <a:custGeom>
                <a:avLst/>
                <a:gdLst/>
                <a:ahLst/>
                <a:cxnLst/>
                <a:rect l="l" t="t" r="r" b="b"/>
                <a:pathLst>
                  <a:path w="902077" h="297875" extrusionOk="0">
                    <a:moveTo>
                      <a:pt x="604357" y="297876"/>
                    </a:moveTo>
                    <a:cubicBezTo>
                      <a:pt x="389570" y="297876"/>
                      <a:pt x="175636" y="224095"/>
                      <a:pt x="8207" y="88019"/>
                    </a:cubicBezTo>
                    <a:lnTo>
                      <a:pt x="0" y="81351"/>
                    </a:lnTo>
                    <a:lnTo>
                      <a:pt x="10289" y="78916"/>
                    </a:lnTo>
                    <a:cubicBezTo>
                      <a:pt x="155568" y="44486"/>
                      <a:pt x="340827" y="4455"/>
                      <a:pt x="485056" y="387"/>
                    </a:cubicBezTo>
                    <a:cubicBezTo>
                      <a:pt x="648260" y="-4178"/>
                      <a:pt x="792425" y="31754"/>
                      <a:pt x="902077" y="104402"/>
                    </a:cubicBezTo>
                    <a:lnTo>
                      <a:pt x="896323" y="113084"/>
                    </a:lnTo>
                    <a:cubicBezTo>
                      <a:pt x="788474" y="41624"/>
                      <a:pt x="646265" y="6293"/>
                      <a:pt x="485352" y="10797"/>
                    </a:cubicBezTo>
                    <a:cubicBezTo>
                      <a:pt x="345470" y="14735"/>
                      <a:pt x="166223" y="52863"/>
                      <a:pt x="23060" y="86591"/>
                    </a:cubicBezTo>
                    <a:cubicBezTo>
                      <a:pt x="232224" y="252465"/>
                      <a:pt x="512342" y="321559"/>
                      <a:pt x="774696" y="271461"/>
                    </a:cubicBezTo>
                    <a:lnTo>
                      <a:pt x="776648" y="281689"/>
                    </a:lnTo>
                    <a:cubicBezTo>
                      <a:pt x="719763" y="292549"/>
                      <a:pt x="662008" y="297872"/>
                      <a:pt x="604357" y="2978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6"/>
              <p:cNvSpPr/>
              <p:nvPr/>
            </p:nvSpPr>
            <p:spPr>
              <a:xfrm>
                <a:off x="5285379" y="1409883"/>
                <a:ext cx="614122" cy="1169689"/>
              </a:xfrm>
              <a:custGeom>
                <a:avLst/>
                <a:gdLst/>
                <a:ahLst/>
                <a:cxnLst/>
                <a:rect l="l" t="t" r="r" b="b"/>
                <a:pathLst>
                  <a:path w="614122" h="1169689" extrusionOk="0">
                    <a:moveTo>
                      <a:pt x="5062" y="1169685"/>
                    </a:moveTo>
                    <a:lnTo>
                      <a:pt x="0" y="1160594"/>
                    </a:lnTo>
                    <a:cubicBezTo>
                      <a:pt x="123273" y="1092045"/>
                      <a:pt x="221496" y="976673"/>
                      <a:pt x="269494" y="844056"/>
                    </a:cubicBezTo>
                    <a:cubicBezTo>
                      <a:pt x="322771" y="696852"/>
                      <a:pt x="315719" y="534993"/>
                      <a:pt x="308898" y="378467"/>
                    </a:cubicBezTo>
                    <a:cubicBezTo>
                      <a:pt x="307948" y="356605"/>
                      <a:pt x="306998" y="334799"/>
                      <a:pt x="306210" y="313075"/>
                    </a:cubicBezTo>
                    <a:cubicBezTo>
                      <a:pt x="304311" y="260743"/>
                      <a:pt x="303601" y="209644"/>
                      <a:pt x="315693" y="159912"/>
                    </a:cubicBezTo>
                    <a:cubicBezTo>
                      <a:pt x="329414" y="103424"/>
                      <a:pt x="358878" y="57869"/>
                      <a:pt x="398660" y="31629"/>
                    </a:cubicBezTo>
                    <a:cubicBezTo>
                      <a:pt x="458973" y="-8158"/>
                      <a:pt x="534989" y="-2731"/>
                      <a:pt x="614123" y="6979"/>
                    </a:cubicBezTo>
                    <a:lnTo>
                      <a:pt x="612851" y="17311"/>
                    </a:lnTo>
                    <a:cubicBezTo>
                      <a:pt x="535725" y="7850"/>
                      <a:pt x="461752" y="2483"/>
                      <a:pt x="404393" y="40324"/>
                    </a:cubicBezTo>
                    <a:cubicBezTo>
                      <a:pt x="366814" y="65109"/>
                      <a:pt x="338910" y="108451"/>
                      <a:pt x="325807" y="162377"/>
                    </a:cubicBezTo>
                    <a:cubicBezTo>
                      <a:pt x="314033" y="210820"/>
                      <a:pt x="314739" y="261131"/>
                      <a:pt x="316612" y="312705"/>
                    </a:cubicBezTo>
                    <a:cubicBezTo>
                      <a:pt x="317400" y="334402"/>
                      <a:pt x="318350" y="356186"/>
                      <a:pt x="319300" y="378023"/>
                    </a:cubicBezTo>
                    <a:cubicBezTo>
                      <a:pt x="326165" y="535560"/>
                      <a:pt x="333265" y="698463"/>
                      <a:pt x="279286" y="847602"/>
                    </a:cubicBezTo>
                    <a:cubicBezTo>
                      <a:pt x="230447" y="982558"/>
                      <a:pt x="130500" y="1099951"/>
                      <a:pt x="5066" y="11696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6"/>
              <p:cNvSpPr/>
              <p:nvPr/>
            </p:nvSpPr>
            <p:spPr>
              <a:xfrm>
                <a:off x="5265595" y="1463810"/>
                <a:ext cx="642833" cy="1195040"/>
              </a:xfrm>
              <a:custGeom>
                <a:avLst/>
                <a:gdLst/>
                <a:ahLst/>
                <a:cxnLst/>
                <a:rect l="l" t="t" r="r" b="b"/>
                <a:pathLst>
                  <a:path w="642833" h="1195040" extrusionOk="0">
                    <a:moveTo>
                      <a:pt x="47092" y="1195036"/>
                    </a:moveTo>
                    <a:cubicBezTo>
                      <a:pt x="31703" y="1195036"/>
                      <a:pt x="16021" y="1194784"/>
                      <a:pt x="0" y="1194265"/>
                    </a:cubicBezTo>
                    <a:lnTo>
                      <a:pt x="335" y="1183854"/>
                    </a:lnTo>
                    <a:cubicBezTo>
                      <a:pt x="222536" y="1191116"/>
                      <a:pt x="382984" y="1147975"/>
                      <a:pt x="477364" y="1055742"/>
                    </a:cubicBezTo>
                    <a:cubicBezTo>
                      <a:pt x="555200" y="979678"/>
                      <a:pt x="566094" y="890133"/>
                      <a:pt x="565663" y="843524"/>
                    </a:cubicBezTo>
                    <a:cubicBezTo>
                      <a:pt x="564169" y="683160"/>
                      <a:pt x="544977" y="544271"/>
                      <a:pt x="508613" y="430690"/>
                    </a:cubicBezTo>
                    <a:cubicBezTo>
                      <a:pt x="506022" y="422588"/>
                      <a:pt x="503360" y="414464"/>
                      <a:pt x="500694" y="406309"/>
                    </a:cubicBezTo>
                    <a:cubicBezTo>
                      <a:pt x="477216" y="334480"/>
                      <a:pt x="452931" y="260211"/>
                      <a:pt x="465816" y="185511"/>
                    </a:cubicBezTo>
                    <a:cubicBezTo>
                      <a:pt x="481092" y="96885"/>
                      <a:pt x="552900" y="20604"/>
                      <a:pt x="640442" y="0"/>
                    </a:cubicBezTo>
                    <a:lnTo>
                      <a:pt x="642833" y="10136"/>
                    </a:lnTo>
                    <a:cubicBezTo>
                      <a:pt x="559238" y="29803"/>
                      <a:pt x="490667" y="102652"/>
                      <a:pt x="476079" y="187279"/>
                    </a:cubicBezTo>
                    <a:cubicBezTo>
                      <a:pt x="463638" y="259436"/>
                      <a:pt x="487513" y="332459"/>
                      <a:pt x="510600" y="403077"/>
                    </a:cubicBezTo>
                    <a:cubicBezTo>
                      <a:pt x="513274" y="411253"/>
                      <a:pt x="515936" y="419395"/>
                      <a:pt x="518536" y="427519"/>
                    </a:cubicBezTo>
                    <a:cubicBezTo>
                      <a:pt x="555222" y="542089"/>
                      <a:pt x="574580" y="682024"/>
                      <a:pt x="576087" y="843424"/>
                    </a:cubicBezTo>
                    <a:cubicBezTo>
                      <a:pt x="576536" y="891701"/>
                      <a:pt x="565254" y="984431"/>
                      <a:pt x="484651" y="1063199"/>
                    </a:cubicBezTo>
                    <a:cubicBezTo>
                      <a:pt x="395028" y="1150762"/>
                      <a:pt x="247958" y="1195041"/>
                      <a:pt x="47105" y="11950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6"/>
              <p:cNvSpPr/>
              <p:nvPr/>
            </p:nvSpPr>
            <p:spPr>
              <a:xfrm>
                <a:off x="5259300" y="1451178"/>
                <a:ext cx="595540" cy="1194469"/>
              </a:xfrm>
              <a:custGeom>
                <a:avLst/>
                <a:gdLst/>
                <a:ahLst/>
                <a:cxnLst/>
                <a:rect l="l" t="t" r="r" b="b"/>
                <a:pathLst>
                  <a:path w="595540" h="1194469" extrusionOk="0">
                    <a:moveTo>
                      <a:pt x="21209" y="1194470"/>
                    </a:moveTo>
                    <a:cubicBezTo>
                      <a:pt x="14244" y="1194470"/>
                      <a:pt x="7183" y="1194378"/>
                      <a:pt x="0" y="1194217"/>
                    </a:cubicBezTo>
                    <a:lnTo>
                      <a:pt x="244" y="1183807"/>
                    </a:lnTo>
                    <a:cubicBezTo>
                      <a:pt x="148298" y="1187243"/>
                      <a:pt x="247561" y="1154909"/>
                      <a:pt x="312731" y="1082008"/>
                    </a:cubicBezTo>
                    <a:cubicBezTo>
                      <a:pt x="372137" y="1015554"/>
                      <a:pt x="411301" y="925813"/>
                      <a:pt x="425990" y="822498"/>
                    </a:cubicBezTo>
                    <a:cubicBezTo>
                      <a:pt x="437829" y="739247"/>
                      <a:pt x="434558" y="647921"/>
                      <a:pt x="415701" y="535080"/>
                    </a:cubicBezTo>
                    <a:cubicBezTo>
                      <a:pt x="412665" y="516920"/>
                      <a:pt x="409337" y="498699"/>
                      <a:pt x="406005" y="480461"/>
                    </a:cubicBezTo>
                    <a:cubicBezTo>
                      <a:pt x="390293" y="394448"/>
                      <a:pt x="374041" y="305500"/>
                      <a:pt x="388602" y="218259"/>
                    </a:cubicBezTo>
                    <a:cubicBezTo>
                      <a:pt x="405586" y="116482"/>
                      <a:pt x="483710" y="5397"/>
                      <a:pt x="595031" y="0"/>
                    </a:cubicBezTo>
                    <a:lnTo>
                      <a:pt x="595540" y="10402"/>
                    </a:lnTo>
                    <a:cubicBezTo>
                      <a:pt x="489665" y="15533"/>
                      <a:pt x="415191" y="122206"/>
                      <a:pt x="398874" y="219975"/>
                    </a:cubicBezTo>
                    <a:cubicBezTo>
                      <a:pt x="384613" y="305417"/>
                      <a:pt x="400695" y="393455"/>
                      <a:pt x="416245" y="478588"/>
                    </a:cubicBezTo>
                    <a:cubicBezTo>
                      <a:pt x="419591" y="496878"/>
                      <a:pt x="422927" y="515151"/>
                      <a:pt x="425972" y="533372"/>
                    </a:cubicBezTo>
                    <a:cubicBezTo>
                      <a:pt x="445012" y="647289"/>
                      <a:pt x="448296" y="739622"/>
                      <a:pt x="436304" y="823962"/>
                    </a:cubicBezTo>
                    <a:cubicBezTo>
                      <a:pt x="421324" y="929319"/>
                      <a:pt x="381276" y="1020951"/>
                      <a:pt x="320497" y="1088938"/>
                    </a:cubicBezTo>
                    <a:cubicBezTo>
                      <a:pt x="256339" y="1160703"/>
                      <a:pt x="160887" y="1194470"/>
                      <a:pt x="21218" y="119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6"/>
              <p:cNvSpPr/>
              <p:nvPr/>
            </p:nvSpPr>
            <p:spPr>
              <a:xfrm>
                <a:off x="6070356" y="1675222"/>
                <a:ext cx="329427" cy="333412"/>
              </a:xfrm>
              <a:custGeom>
                <a:avLst/>
                <a:gdLst/>
                <a:ahLst/>
                <a:cxnLst/>
                <a:rect l="l" t="t" r="r" b="b"/>
                <a:pathLst>
                  <a:path w="329427" h="333412" extrusionOk="0">
                    <a:moveTo>
                      <a:pt x="326635" y="333413"/>
                    </a:moveTo>
                    <a:cubicBezTo>
                      <a:pt x="255119" y="313506"/>
                      <a:pt x="186469" y="268949"/>
                      <a:pt x="128108" y="204577"/>
                    </a:cubicBezTo>
                    <a:cubicBezTo>
                      <a:pt x="81744" y="153442"/>
                      <a:pt x="41037" y="89872"/>
                      <a:pt x="0" y="4513"/>
                    </a:cubicBezTo>
                    <a:lnTo>
                      <a:pt x="9383" y="0"/>
                    </a:lnTo>
                    <a:cubicBezTo>
                      <a:pt x="49971" y="84431"/>
                      <a:pt x="90151" y="147218"/>
                      <a:pt x="135823" y="197581"/>
                    </a:cubicBezTo>
                    <a:cubicBezTo>
                      <a:pt x="192864" y="260499"/>
                      <a:pt x="259806" y="304006"/>
                      <a:pt x="329427" y="323385"/>
                    </a:cubicBezTo>
                    <a:lnTo>
                      <a:pt x="326631" y="33341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26"/>
              <p:cNvSpPr/>
              <p:nvPr/>
            </p:nvSpPr>
            <p:spPr>
              <a:xfrm>
                <a:off x="6018093" y="1771715"/>
                <a:ext cx="269245" cy="458842"/>
              </a:xfrm>
              <a:custGeom>
                <a:avLst/>
                <a:gdLst/>
                <a:ahLst/>
                <a:cxnLst/>
                <a:rect l="l" t="t" r="r" b="b"/>
                <a:pathLst>
                  <a:path w="269245" h="458842" extrusionOk="0">
                    <a:moveTo>
                      <a:pt x="267398" y="458842"/>
                    </a:moveTo>
                    <a:cubicBezTo>
                      <a:pt x="218394" y="449995"/>
                      <a:pt x="172108" y="415457"/>
                      <a:pt x="129816" y="356168"/>
                    </a:cubicBezTo>
                    <a:cubicBezTo>
                      <a:pt x="65400" y="265848"/>
                      <a:pt x="22934" y="149866"/>
                      <a:pt x="0" y="1594"/>
                    </a:cubicBezTo>
                    <a:lnTo>
                      <a:pt x="10289" y="0"/>
                    </a:lnTo>
                    <a:cubicBezTo>
                      <a:pt x="32966" y="146625"/>
                      <a:pt x="74840" y="261156"/>
                      <a:pt x="138293" y="350131"/>
                    </a:cubicBezTo>
                    <a:cubicBezTo>
                      <a:pt x="178947" y="407120"/>
                      <a:pt x="223007" y="440255"/>
                      <a:pt x="269245" y="448593"/>
                    </a:cubicBezTo>
                    <a:lnTo>
                      <a:pt x="267394" y="4588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6"/>
              <p:cNvSpPr/>
              <p:nvPr/>
            </p:nvSpPr>
            <p:spPr>
              <a:xfrm>
                <a:off x="6145400" y="1481378"/>
                <a:ext cx="702152" cy="109895"/>
              </a:xfrm>
              <a:custGeom>
                <a:avLst/>
                <a:gdLst/>
                <a:ahLst/>
                <a:cxnLst/>
                <a:rect l="l" t="t" r="r" b="b"/>
                <a:pathLst>
                  <a:path w="702152" h="109895" extrusionOk="0">
                    <a:moveTo>
                      <a:pt x="697744" y="109896"/>
                    </a:moveTo>
                    <a:cubicBezTo>
                      <a:pt x="615739" y="71572"/>
                      <a:pt x="524539" y="58901"/>
                      <a:pt x="436339" y="46643"/>
                    </a:cubicBezTo>
                    <a:cubicBezTo>
                      <a:pt x="293852" y="26841"/>
                      <a:pt x="146543" y="6368"/>
                      <a:pt x="335" y="11099"/>
                    </a:cubicBezTo>
                    <a:lnTo>
                      <a:pt x="0" y="697"/>
                    </a:lnTo>
                    <a:cubicBezTo>
                      <a:pt x="147061" y="-4069"/>
                      <a:pt x="294845" y="16465"/>
                      <a:pt x="437772" y="36333"/>
                    </a:cubicBezTo>
                    <a:cubicBezTo>
                      <a:pt x="526734" y="48695"/>
                      <a:pt x="618727" y="61475"/>
                      <a:pt x="702152" y="100461"/>
                    </a:cubicBezTo>
                    <a:lnTo>
                      <a:pt x="697744" y="10989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6"/>
              <p:cNvSpPr/>
              <p:nvPr/>
            </p:nvSpPr>
            <p:spPr>
              <a:xfrm>
                <a:off x="6075609" y="1582872"/>
                <a:ext cx="394217" cy="247975"/>
              </a:xfrm>
              <a:custGeom>
                <a:avLst/>
                <a:gdLst/>
                <a:ahLst/>
                <a:cxnLst/>
                <a:rect l="l" t="t" r="r" b="b"/>
                <a:pathLst>
                  <a:path w="394217" h="247975" extrusionOk="0">
                    <a:moveTo>
                      <a:pt x="383955" y="247975"/>
                    </a:moveTo>
                    <a:cubicBezTo>
                      <a:pt x="382879" y="241820"/>
                      <a:pt x="375195" y="238122"/>
                      <a:pt x="360472" y="236680"/>
                    </a:cubicBezTo>
                    <a:cubicBezTo>
                      <a:pt x="293377" y="230077"/>
                      <a:pt x="225634" y="202734"/>
                      <a:pt x="159123" y="155411"/>
                    </a:cubicBezTo>
                    <a:cubicBezTo>
                      <a:pt x="99442" y="112950"/>
                      <a:pt x="47375" y="58997"/>
                      <a:pt x="0" y="7017"/>
                    </a:cubicBezTo>
                    <a:lnTo>
                      <a:pt x="7697" y="0"/>
                    </a:lnTo>
                    <a:cubicBezTo>
                      <a:pt x="54680" y="51557"/>
                      <a:pt x="106281" y="105035"/>
                      <a:pt x="165164" y="146930"/>
                    </a:cubicBezTo>
                    <a:cubicBezTo>
                      <a:pt x="230177" y="193182"/>
                      <a:pt x="296230" y="219892"/>
                      <a:pt x="361491" y="226317"/>
                    </a:cubicBezTo>
                    <a:cubicBezTo>
                      <a:pt x="368853" y="227041"/>
                      <a:pt x="391251" y="229236"/>
                      <a:pt x="394218" y="246185"/>
                    </a:cubicBezTo>
                    <a:lnTo>
                      <a:pt x="383959" y="2479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5" name="Google Shape;275;p26"/>
          <p:cNvSpPr/>
          <p:nvPr/>
        </p:nvSpPr>
        <p:spPr>
          <a:xfrm>
            <a:off x="0" y="0"/>
            <a:ext cx="3123600" cy="95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76" name="Google Shape;276;p26"/>
          <p:cNvSpPr txBox="1">
            <a:spLocks noGrp="1"/>
          </p:cNvSpPr>
          <p:nvPr>
            <p:ph type="ctrTitle"/>
          </p:nvPr>
        </p:nvSpPr>
        <p:spPr>
          <a:xfrm>
            <a:off x="2912210" y="775942"/>
            <a:ext cx="5948092" cy="2381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400" dirty="0"/>
              <a:t>A Study on the Role of Legendary Women in Organization Development concerning the selected service industries from Mumbai City</a:t>
            </a:r>
            <a:endParaRPr sz="2400" dirty="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ubTitle" idx="1"/>
          </p:nvPr>
        </p:nvSpPr>
        <p:spPr>
          <a:xfrm>
            <a:off x="3366400" y="3243713"/>
            <a:ext cx="4835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Ms. Harshita Santosh Gaikwad</a:t>
            </a:r>
          </a:p>
        </p:txBody>
      </p:sp>
      <p:sp>
        <p:nvSpPr>
          <p:cNvPr id="278" name="Google Shape;278;p26"/>
          <p:cNvSpPr/>
          <p:nvPr/>
        </p:nvSpPr>
        <p:spPr>
          <a:xfrm>
            <a:off x="0" y="4060075"/>
            <a:ext cx="3123600" cy="108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79" name="Google Shape;279;p26"/>
          <p:cNvGrpSpPr/>
          <p:nvPr/>
        </p:nvGrpSpPr>
        <p:grpSpPr>
          <a:xfrm>
            <a:off x="8775350" y="-20400"/>
            <a:ext cx="368550" cy="5184300"/>
            <a:chOff x="8775350" y="-20400"/>
            <a:chExt cx="368550" cy="5184300"/>
          </a:xfrm>
        </p:grpSpPr>
        <p:sp>
          <p:nvSpPr>
            <p:cNvPr id="280" name="Google Shape;280;p26"/>
            <p:cNvSpPr/>
            <p:nvPr/>
          </p:nvSpPr>
          <p:spPr>
            <a:xfrm>
              <a:off x="8775350" y="285900"/>
              <a:ext cx="126300" cy="487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8901800" y="-20400"/>
              <a:ext cx="242100" cy="518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8775350" y="-20400"/>
              <a:ext cx="126300" cy="559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283" name="Google Shape;283;p26"/>
          <p:cNvSpPr/>
          <p:nvPr/>
        </p:nvSpPr>
        <p:spPr>
          <a:xfrm>
            <a:off x="0" y="956707"/>
            <a:ext cx="3123969" cy="3103365"/>
          </a:xfrm>
          <a:custGeom>
            <a:avLst/>
            <a:gdLst/>
            <a:ahLst/>
            <a:cxnLst/>
            <a:rect l="l" t="t" r="r" b="b"/>
            <a:pathLst>
              <a:path w="6903798" h="6858266" extrusionOk="0">
                <a:moveTo>
                  <a:pt x="0" y="0"/>
                </a:moveTo>
                <a:lnTo>
                  <a:pt x="0" y="6858182"/>
                </a:lnTo>
                <a:lnTo>
                  <a:pt x="1633688" y="6858182"/>
                </a:lnTo>
                <a:cubicBezTo>
                  <a:pt x="1630055" y="6752739"/>
                  <a:pt x="1635666" y="6343236"/>
                  <a:pt x="1899255" y="5845362"/>
                </a:cubicBezTo>
                <a:cubicBezTo>
                  <a:pt x="2205992" y="5265974"/>
                  <a:pt x="2725736" y="4575811"/>
                  <a:pt x="2819467" y="4379848"/>
                </a:cubicBezTo>
                <a:cubicBezTo>
                  <a:pt x="2913198" y="4183871"/>
                  <a:pt x="3143248" y="3885662"/>
                  <a:pt x="3109161" y="3783417"/>
                </a:cubicBezTo>
                <a:cubicBezTo>
                  <a:pt x="3075074" y="3681171"/>
                  <a:pt x="2890908" y="3466762"/>
                  <a:pt x="2793909" y="3408520"/>
                </a:cubicBezTo>
                <a:cubicBezTo>
                  <a:pt x="2660677" y="3328522"/>
                  <a:pt x="2540658" y="3129263"/>
                  <a:pt x="2465780" y="2982241"/>
                </a:cubicBezTo>
                <a:cubicBezTo>
                  <a:pt x="2427597" y="2907265"/>
                  <a:pt x="2325351" y="2896099"/>
                  <a:pt x="2270939" y="2960274"/>
                </a:cubicBezTo>
                <a:cubicBezTo>
                  <a:pt x="2184096" y="3062703"/>
                  <a:pt x="2032473" y="3124914"/>
                  <a:pt x="1904445" y="3164261"/>
                </a:cubicBezTo>
                <a:cubicBezTo>
                  <a:pt x="1667073" y="3237217"/>
                  <a:pt x="1030860" y="3073209"/>
                  <a:pt x="859361" y="2753861"/>
                </a:cubicBezTo>
                <a:cubicBezTo>
                  <a:pt x="720967" y="2496163"/>
                  <a:pt x="619605" y="1993884"/>
                  <a:pt x="830731" y="1665825"/>
                </a:cubicBezTo>
                <a:cubicBezTo>
                  <a:pt x="1014154" y="1380802"/>
                  <a:pt x="1136697" y="1262860"/>
                  <a:pt x="1522689" y="1193382"/>
                </a:cubicBezTo>
                <a:cubicBezTo>
                  <a:pt x="1782785" y="1146572"/>
                  <a:pt x="2141606" y="1298952"/>
                  <a:pt x="2311352" y="1393834"/>
                </a:cubicBezTo>
                <a:cubicBezTo>
                  <a:pt x="2364530" y="1423558"/>
                  <a:pt x="2431357" y="1410063"/>
                  <a:pt x="2468978" y="1362146"/>
                </a:cubicBezTo>
                <a:cubicBezTo>
                  <a:pt x="2559820" y="1246405"/>
                  <a:pt x="2729846" y="1044004"/>
                  <a:pt x="2878102" y="947411"/>
                </a:cubicBezTo>
                <a:cubicBezTo>
                  <a:pt x="3251553" y="704106"/>
                  <a:pt x="3769571" y="729762"/>
                  <a:pt x="3769571" y="729762"/>
                </a:cubicBezTo>
                <a:cubicBezTo>
                  <a:pt x="3769571" y="729762"/>
                  <a:pt x="4260222" y="743397"/>
                  <a:pt x="4573693" y="920577"/>
                </a:cubicBezTo>
                <a:cubicBezTo>
                  <a:pt x="4887163" y="1097757"/>
                  <a:pt x="4914418" y="1111392"/>
                  <a:pt x="4968943" y="1179537"/>
                </a:cubicBezTo>
                <a:cubicBezTo>
                  <a:pt x="5023453" y="1247682"/>
                  <a:pt x="5200634" y="1547532"/>
                  <a:pt x="5241523" y="1642932"/>
                </a:cubicBezTo>
                <a:cubicBezTo>
                  <a:pt x="5282413" y="1738333"/>
                  <a:pt x="5282413" y="1915513"/>
                  <a:pt x="5309669" y="1970037"/>
                </a:cubicBezTo>
                <a:cubicBezTo>
                  <a:pt x="5336924" y="2024548"/>
                  <a:pt x="5336924" y="2038183"/>
                  <a:pt x="5391448" y="2106328"/>
                </a:cubicBezTo>
                <a:cubicBezTo>
                  <a:pt x="5429379" y="2153740"/>
                  <a:pt x="5553086" y="2253938"/>
                  <a:pt x="5624850" y="2310525"/>
                </a:cubicBezTo>
                <a:cubicBezTo>
                  <a:pt x="5657731" y="2336447"/>
                  <a:pt x="5693795" y="2357909"/>
                  <a:pt x="5732300" y="2374321"/>
                </a:cubicBezTo>
                <a:cubicBezTo>
                  <a:pt x="5775042" y="2392529"/>
                  <a:pt x="5831068" y="2417596"/>
                  <a:pt x="5854844" y="2433447"/>
                </a:cubicBezTo>
                <a:cubicBezTo>
                  <a:pt x="5895733" y="2460702"/>
                  <a:pt x="5895733" y="2487957"/>
                  <a:pt x="5895733" y="2542482"/>
                </a:cubicBezTo>
                <a:cubicBezTo>
                  <a:pt x="5895733" y="2597006"/>
                  <a:pt x="5882099" y="2651517"/>
                  <a:pt x="5841223" y="2678772"/>
                </a:cubicBezTo>
                <a:cubicBezTo>
                  <a:pt x="5800333" y="2706027"/>
                  <a:pt x="5718553" y="2706027"/>
                  <a:pt x="5718553" y="2706027"/>
                </a:cubicBezTo>
                <a:cubicBezTo>
                  <a:pt x="5718553" y="2706027"/>
                  <a:pt x="5704919" y="2760538"/>
                  <a:pt x="5718553" y="2787807"/>
                </a:cubicBezTo>
                <a:cubicBezTo>
                  <a:pt x="5732188" y="2815062"/>
                  <a:pt x="5841223" y="2869587"/>
                  <a:pt x="5841223" y="2869587"/>
                </a:cubicBezTo>
                <a:cubicBezTo>
                  <a:pt x="5841223" y="2869587"/>
                  <a:pt x="5857916" y="2927226"/>
                  <a:pt x="5835837" y="2982437"/>
                </a:cubicBezTo>
                <a:cubicBezTo>
                  <a:pt x="5813757" y="3037649"/>
                  <a:pt x="5778787" y="3054216"/>
                  <a:pt x="5778787" y="3054216"/>
                </a:cubicBezTo>
                <a:cubicBezTo>
                  <a:pt x="5778787" y="3054216"/>
                  <a:pt x="5822959" y="3067093"/>
                  <a:pt x="5852403" y="3114955"/>
                </a:cubicBezTo>
                <a:cubicBezTo>
                  <a:pt x="5881846" y="3162802"/>
                  <a:pt x="5870807" y="3206974"/>
                  <a:pt x="5870807" y="3206974"/>
                </a:cubicBezTo>
                <a:cubicBezTo>
                  <a:pt x="5870807" y="3206974"/>
                  <a:pt x="5824797" y="3262186"/>
                  <a:pt x="5822959" y="3291630"/>
                </a:cubicBezTo>
                <a:cubicBezTo>
                  <a:pt x="5821122" y="3321073"/>
                  <a:pt x="5885536" y="3376285"/>
                  <a:pt x="5891048" y="3468305"/>
                </a:cubicBezTo>
                <a:cubicBezTo>
                  <a:pt x="5896575" y="3560325"/>
                  <a:pt x="5891048" y="3587917"/>
                  <a:pt x="5860848" y="3631528"/>
                </a:cubicBezTo>
                <a:cubicBezTo>
                  <a:pt x="5830646" y="3675139"/>
                  <a:pt x="5787035" y="3715412"/>
                  <a:pt x="5659526" y="3728836"/>
                </a:cubicBezTo>
                <a:cubicBezTo>
                  <a:pt x="5532031" y="3742260"/>
                  <a:pt x="5092482" y="3708707"/>
                  <a:pt x="4975059" y="3755684"/>
                </a:cubicBezTo>
                <a:cubicBezTo>
                  <a:pt x="4857621" y="3802662"/>
                  <a:pt x="4760327" y="3913381"/>
                  <a:pt x="4709997" y="3993912"/>
                </a:cubicBezTo>
                <a:cubicBezTo>
                  <a:pt x="4659667" y="4074443"/>
                  <a:pt x="4302851" y="4544389"/>
                  <a:pt x="4205361" y="4831461"/>
                </a:cubicBezTo>
                <a:cubicBezTo>
                  <a:pt x="4107870" y="5118531"/>
                  <a:pt x="4064526" y="5308112"/>
                  <a:pt x="4080783" y="5351443"/>
                </a:cubicBezTo>
                <a:cubicBezTo>
                  <a:pt x="4097027" y="5394773"/>
                  <a:pt x="4221619" y="5470605"/>
                  <a:pt x="4308280" y="5643942"/>
                </a:cubicBezTo>
                <a:cubicBezTo>
                  <a:pt x="4394941" y="5817264"/>
                  <a:pt x="4600766" y="6293930"/>
                  <a:pt x="4682026" y="6451009"/>
                </a:cubicBezTo>
                <a:cubicBezTo>
                  <a:pt x="4745486" y="6573707"/>
                  <a:pt x="4861830" y="6775702"/>
                  <a:pt x="4909719" y="6858267"/>
                </a:cubicBezTo>
                <a:lnTo>
                  <a:pt x="6903799" y="6858267"/>
                </a:lnTo>
                <a:lnTo>
                  <a:pt x="690379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0203DDC8-C569-609A-58CD-55D0FC5BC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>
            <a:extLst>
              <a:ext uri="{FF2B5EF4-FFF2-40B4-BE49-F238E27FC236}">
                <a16:creationId xmlns:a16="http://schemas.microsoft.com/office/drawing/2014/main" id="{8E9CB875-6222-357D-C62E-F1E9E235BD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STUDY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CDD2E-7EA6-012B-269C-FDEE5499E086}"/>
              </a:ext>
            </a:extLst>
          </p:cNvPr>
          <p:cNvSpPr txBox="1"/>
          <p:nvPr/>
        </p:nvSpPr>
        <p:spPr>
          <a:xfrm>
            <a:off x="95894" y="797522"/>
            <a:ext cx="493638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Objective: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examine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and impact of women leaders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organizational development across Mumbai’s service sectors.</a:t>
            </a:r>
          </a:p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Objectives: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journeys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women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their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styles and strategies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their contribution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growth and innovation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faced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how they overcome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perception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women leadership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459A3-E9CA-6246-E603-4B51006C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279" y="1219213"/>
            <a:ext cx="3953591" cy="261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2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2589C5-4FCB-4FC5-273D-19428680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4550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 OF THE STUDY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69831F2-8701-60D3-DC4E-ABF53C5F254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30009" y="1032976"/>
            <a:ext cx="4175517" cy="44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1: Work-Life Balance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4ED6B4C-F518-6849-48A3-445FB26C8093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528509" y="1123827"/>
            <a:ext cx="3567363" cy="44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2: Organizational Development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FA58572-626D-B68F-0AEF-D4D3684A2BD1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2602602" y="3362565"/>
            <a:ext cx="3805847" cy="44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3: Career Development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9AFB8F3-7A00-A8A3-C971-D12468EE84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0009" y="1836795"/>
            <a:ext cx="386385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H₀₁ (Null):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Women leaders have no significant impact on employees’ work-life balance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H₁₁ (Alternative):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Women leaders have a significant positive impact on employees’ work-life balance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5A06331-CDC8-6989-1CF7-10A30890BC9C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 bwMode="auto">
          <a:xfrm>
            <a:off x="5679728" y="1571427"/>
            <a:ext cx="35673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H₀₂ (Null):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Women leaders do not significantly contribute to organizational development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H₁₂ (Alternative):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Women leaders significantly contribute to organizational development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E431209-ED48-EAFE-5F52-1ECC4A5FE0F4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2838516" y="3983346"/>
            <a:ext cx="34669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H₀₃ (Null):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study findings are not useful for women’s career development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H₁₃ (Alternative):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study findings are useful for women’s career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8401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1CA1F3-ED22-A832-05A7-F17FAEF3B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641" y="1481100"/>
            <a:ext cx="2275084" cy="425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of the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4B295-979B-7B92-B96F-E3EC892D7A8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872864" y="1490910"/>
            <a:ext cx="2850826" cy="425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the Study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578C8E6-A48A-87F1-1D2F-7D868AED473F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23135" y="2192489"/>
            <a:ext cx="4035736" cy="192596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are increasingly entering the workforce, but their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in leadership roles remains low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need to understand how women leaders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overcome challenges and succeed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research focuses 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real-life experiences of women leaders in service sectors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10BCD0-0FAB-BA98-0B5D-4CF0B9CA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127" y="77610"/>
            <a:ext cx="7704000" cy="5727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&amp; Significance of the Study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5FB8EE9-03F1-A470-10C7-990F96131CCC}"/>
              </a:ext>
            </a:extLst>
          </p:cNvPr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785131" y="2246421"/>
            <a:ext cx="429699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 in understanding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 of women leaders in organizational development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insights into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leadership styles, strategies, and success factors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Supports organizations in developing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gender-inclusive leadership policies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Useful for aspiring women professionals for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career growth and motivation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Contributes to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academic research and practical knowledge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management</a:t>
            </a:r>
          </a:p>
        </p:txBody>
      </p:sp>
    </p:spTree>
    <p:extLst>
      <p:ext uri="{BB962C8B-B14F-4D97-AF65-F5344CB8AC3E}">
        <p14:creationId xmlns:p14="http://schemas.microsoft.com/office/powerpoint/2010/main" val="104401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AAE8442-B2F8-10DC-E91D-62B13841E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940" y="1173125"/>
            <a:ext cx="3664474" cy="425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Addressed by This Study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A112A-2F97-5227-4BB1-82624A96FF53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572000" y="1173125"/>
            <a:ext cx="1464112" cy="425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207747-90D2-B9C9-03D2-79BB04E67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2" y="0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GAP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CDA6393-83F8-56AB-6B9B-634B28BD45A8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 bwMode="auto">
          <a:xfrm>
            <a:off x="626294" y="1838868"/>
            <a:ext cx="353112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Uses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mixed-method approach (qualitative + quantitative)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Covers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women leaders and 100 employees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Focuses on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Mumbai’s 5 service sectors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real-life leadership insights and organizational impact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DD98159-0834-5BEF-F996-346050334BEC}"/>
              </a:ext>
            </a:extLst>
          </p:cNvPr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4324493" y="1838868"/>
            <a:ext cx="481950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Existing studies focus mainly on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data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with limited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qualitative narratives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women leaders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Lack of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sector-specific insights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across service industries (IT, healthcare, education, hospitality)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research is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cross-sectional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ignoring long-term leadership development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Limited focus on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 experiences, emotional intelligence, and leadership storytelling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Important factors like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age, education, and family roles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underexplored (lack of intersectionality)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Minimal research on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motivational impact of women leaders on employees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Limited structured studies on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career growth and upward mobility journeys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18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C7BC7F5-930F-2EDE-BFAB-83F99E9BDC7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252541" y="3659127"/>
            <a:ext cx="3678328" cy="4848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Attended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5-day International Workshop on Research Methodology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Institute of Statistical Solution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AFA95D-4240-909D-78D2-3207758E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9678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WORK / CREDIT POINTS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E14F555-60F5-53F4-F1D6-49744F32B56C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959680" y="1029747"/>
            <a:ext cx="2398257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Coursework Details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9C26CBA-EE9B-70F6-AC85-4781EC13D65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6199" y="3086894"/>
            <a:ext cx="2653822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Structure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01353AF4-390F-F9BF-68AF-A181D04D5A9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135113" y="1081762"/>
            <a:ext cx="1486922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BBF319E-3F5E-2A56-881B-F1894B4F29E1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5634165" y="3024643"/>
            <a:ext cx="2488818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Learning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9F3057A0-4CF0-9A1D-D3B7-CF9C29AE18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9945" y="1639648"/>
            <a:ext cx="41770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Completed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Methodology Course Covered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methods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Computer applications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ethics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 of published research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03DC91C-B9BB-714C-2882-39ADB0F0E5A8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5743395" y="1833086"/>
            <a:ext cx="31049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 Hours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Completed from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24/09/2022 to 01/10/2022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D06593B-E619-92EF-4C0E-65E141766D26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 bwMode="auto">
          <a:xfrm>
            <a:off x="606199" y="3672461"/>
            <a:ext cx="311326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50% Assignments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25% Research Design Assessment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25% MCQ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Total: 100 Marks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8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19">
            <a:extLst>
              <a:ext uri="{FF2B5EF4-FFF2-40B4-BE49-F238E27FC236}">
                <a16:creationId xmlns:a16="http://schemas.microsoft.com/office/drawing/2014/main" id="{8E53C5AF-3816-B539-3680-D13B23D45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8190" y="1968414"/>
            <a:ext cx="5080764" cy="263055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adopts a Mixed-Methods Approach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 both:</a:t>
            </a:r>
          </a:p>
          <a:p>
            <a:pPr marL="882650" lvl="1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(Interviews with women leaders)</a:t>
            </a:r>
          </a:p>
          <a:p>
            <a:pPr marL="882650" lvl="1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(Employee surveys)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and reliable insights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women leadership and organizational development</a:t>
            </a:r>
          </a:p>
          <a:p>
            <a:pPr marL="882650" lvl="1" indent="-285750" algn="l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88C129-A564-4873-F576-E1AB1EDE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8658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METHODOLOGY</a:t>
            </a:r>
          </a:p>
        </p:txBody>
      </p:sp>
      <p:sp>
        <p:nvSpPr>
          <p:cNvPr id="28" name="Subtitle 27">
            <a:extLst>
              <a:ext uri="{FF2B5EF4-FFF2-40B4-BE49-F238E27FC236}">
                <a16:creationId xmlns:a16="http://schemas.microsoft.com/office/drawing/2014/main" id="{C72BC0C1-E510-60FC-2E89-DB9E80EAA4C8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165005" y="1067927"/>
            <a:ext cx="4090736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Approach / Purpose</a:t>
            </a:r>
          </a:p>
        </p:txBody>
      </p:sp>
      <p:sp>
        <p:nvSpPr>
          <p:cNvPr id="30" name="Subtitle 29">
            <a:extLst>
              <a:ext uri="{FF2B5EF4-FFF2-40B4-BE49-F238E27FC236}">
                <a16:creationId xmlns:a16="http://schemas.microsoft.com/office/drawing/2014/main" id="{DBDE96FA-69A5-A1F8-48C4-37482F307ED2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700249" y="1073925"/>
            <a:ext cx="2630100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Design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9AB96D3D-3332-AAA7-622E-0426F62803C0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5493993" y="2094696"/>
            <a:ext cx="36500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Descriptive Research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To study leadership traits and experiences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Inferential Research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→ To test relationships using statistical tools</a:t>
            </a:r>
          </a:p>
        </p:txBody>
      </p:sp>
    </p:spTree>
    <p:extLst>
      <p:ext uri="{BB962C8B-B14F-4D97-AF65-F5344CB8AC3E}">
        <p14:creationId xmlns:p14="http://schemas.microsoft.com/office/powerpoint/2010/main" val="2332266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C4F2F-AE00-EFA6-C7AF-F14BB28DA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2">
            <a:extLst>
              <a:ext uri="{FF2B5EF4-FFF2-40B4-BE49-F238E27FC236}">
                <a16:creationId xmlns:a16="http://schemas.microsoft.com/office/drawing/2014/main" id="{94BDDD4D-476C-D4FE-5E97-B71D5EB0012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748859" y="2217088"/>
            <a:ext cx="4395141" cy="112629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SPSS → Statistical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analysisNVivo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Qualitative data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analysisExcel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Data organization &amp; charts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C16E1-3201-E096-D28D-2710E525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8658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METHODOLOGY</a:t>
            </a:r>
          </a:p>
        </p:txBody>
      </p:sp>
      <p:sp>
        <p:nvSpPr>
          <p:cNvPr id="29" name="Subtitle 28">
            <a:extLst>
              <a:ext uri="{FF2B5EF4-FFF2-40B4-BE49-F238E27FC236}">
                <a16:creationId xmlns:a16="http://schemas.microsoft.com/office/drawing/2014/main" id="{6ED22EBA-EE33-1ECD-87A8-4FA7E24C97E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2502" y="1385074"/>
            <a:ext cx="3561347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Methods</a:t>
            </a:r>
          </a:p>
        </p:txBody>
      </p:sp>
      <p:sp>
        <p:nvSpPr>
          <p:cNvPr id="31" name="Subtitle 30">
            <a:extLst>
              <a:ext uri="{FF2B5EF4-FFF2-40B4-BE49-F238E27FC236}">
                <a16:creationId xmlns:a16="http://schemas.microsoft.com/office/drawing/2014/main" id="{EE55C680-2EF8-08DB-B03C-B43D19321942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5500153" y="1385074"/>
            <a:ext cx="2630100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Used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904BE9E-A418-5C8D-4DB1-892DDFBB6CD1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 bwMode="auto">
          <a:xfrm>
            <a:off x="493118" y="1958385"/>
            <a:ext cx="31507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Primary Data: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Interviews with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women leaders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Survey of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employees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Secondary Data: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papers, articles, case studies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57261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335F5-553C-C763-12E8-0B3CCC863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27C870-BEDE-E9AF-2691-A5561A46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0" y="170018"/>
            <a:ext cx="8999620" cy="5727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Methodology Detailed Diagram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A7733B12-D5D0-F52C-286C-328D2FD327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9326676"/>
              </p:ext>
            </p:extLst>
          </p:nvPr>
        </p:nvGraphicFramePr>
        <p:xfrm>
          <a:off x="93960" y="742718"/>
          <a:ext cx="9627556" cy="398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16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368E5-0288-F584-85C7-CCBB53C1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9622E4-EBF6-649D-6618-F8C2D201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0" y="80640"/>
            <a:ext cx="8999620" cy="5727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Methodology Detailed Diagram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FB9A0C-875E-A24C-3306-CDDEE9BEB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68259"/>
              </p:ext>
            </p:extLst>
          </p:nvPr>
        </p:nvGraphicFramePr>
        <p:xfrm>
          <a:off x="-387303" y="735645"/>
          <a:ext cx="9531303" cy="412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2116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8E81A0-49A5-572B-50B9-469990C48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910" y="1712086"/>
            <a:ext cx="3876888" cy="1457375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uses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mixed-method approach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combining:</a:t>
            </a:r>
          </a:p>
          <a:p>
            <a:pPr marL="882650" lvl="1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(Interviews with 50 women leaders)</a:t>
            </a:r>
          </a:p>
          <a:p>
            <a:pPr marL="882650" lvl="1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Research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(Survey of 100 employees)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ED9236-DEA1-6952-E022-B9AED434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7797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Research Design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CD15509-CA89-B490-D9E7-E7BA33BF67E0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616872" y="1171588"/>
            <a:ext cx="3377612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Mixed-Methods Design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EAE254C-A30D-B0D8-B63C-D1E01BCE78A5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501699" y="1146893"/>
            <a:ext cx="3407714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Component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478AFEA1-7851-1D4F-ADFD-396E4D4FC5EB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5267112" y="1784466"/>
            <a:ext cx="38768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 interviews with women leaders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 on: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Leadership styles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Experiences and challenges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contributions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3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>
            <a:spLocks noGrp="1"/>
          </p:cNvSpPr>
          <p:nvPr>
            <p:ph type="title"/>
          </p:nvPr>
        </p:nvSpPr>
        <p:spPr>
          <a:xfrm>
            <a:off x="720000" y="322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Areas Covered:</a:t>
            </a:r>
            <a:endParaRPr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" name="Google Shape;302;p28"/>
          <p:cNvSpPr txBox="1">
            <a:spLocks noGrp="1"/>
          </p:cNvSpPr>
          <p:nvPr>
            <p:ph type="title" idx="5"/>
          </p:nvPr>
        </p:nvSpPr>
        <p:spPr>
          <a:xfrm>
            <a:off x="353250" y="1017725"/>
            <a:ext cx="53364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" name="Google Shape;306;p28"/>
          <p:cNvSpPr txBox="1">
            <a:spLocks noGrp="1"/>
          </p:cNvSpPr>
          <p:nvPr>
            <p:ph type="subTitle" idx="9"/>
          </p:nvPr>
        </p:nvSpPr>
        <p:spPr>
          <a:xfrm>
            <a:off x="805652" y="1116394"/>
            <a:ext cx="3309958" cy="3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Study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02;p28">
            <a:extLst>
              <a:ext uri="{FF2B5EF4-FFF2-40B4-BE49-F238E27FC236}">
                <a16:creationId xmlns:a16="http://schemas.microsoft.com/office/drawing/2014/main" id="{C3106A00-E340-2172-F87B-11405ADB116C}"/>
              </a:ext>
            </a:extLst>
          </p:cNvPr>
          <p:cNvSpPr txBox="1">
            <a:spLocks/>
          </p:cNvSpPr>
          <p:nvPr/>
        </p:nvSpPr>
        <p:spPr>
          <a:xfrm>
            <a:off x="332030" y="1736090"/>
            <a:ext cx="533649" cy="572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3" name="Google Shape;302;p28">
            <a:extLst>
              <a:ext uri="{FF2B5EF4-FFF2-40B4-BE49-F238E27FC236}">
                <a16:creationId xmlns:a16="http://schemas.microsoft.com/office/drawing/2014/main" id="{24DE3EA6-28BE-2F15-4655-9E1EDE3C34AD}"/>
              </a:ext>
            </a:extLst>
          </p:cNvPr>
          <p:cNvSpPr txBox="1">
            <a:spLocks/>
          </p:cNvSpPr>
          <p:nvPr/>
        </p:nvSpPr>
        <p:spPr>
          <a:xfrm>
            <a:off x="332033" y="2459417"/>
            <a:ext cx="533649" cy="572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1" name="Google Shape;302;p28">
            <a:extLst>
              <a:ext uri="{FF2B5EF4-FFF2-40B4-BE49-F238E27FC236}">
                <a16:creationId xmlns:a16="http://schemas.microsoft.com/office/drawing/2014/main" id="{9FB3FDF7-D0E4-5CD3-77A8-9D9B88443583}"/>
              </a:ext>
            </a:extLst>
          </p:cNvPr>
          <p:cNvSpPr txBox="1">
            <a:spLocks/>
          </p:cNvSpPr>
          <p:nvPr/>
        </p:nvSpPr>
        <p:spPr>
          <a:xfrm>
            <a:off x="332032" y="3180263"/>
            <a:ext cx="533649" cy="572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6" name="Google Shape;302;p28">
            <a:extLst>
              <a:ext uri="{FF2B5EF4-FFF2-40B4-BE49-F238E27FC236}">
                <a16:creationId xmlns:a16="http://schemas.microsoft.com/office/drawing/2014/main" id="{CF1F9547-D19F-F746-8D10-895055BE68B8}"/>
              </a:ext>
            </a:extLst>
          </p:cNvPr>
          <p:cNvSpPr txBox="1">
            <a:spLocks/>
          </p:cNvSpPr>
          <p:nvPr/>
        </p:nvSpPr>
        <p:spPr>
          <a:xfrm>
            <a:off x="332029" y="3901109"/>
            <a:ext cx="533649" cy="572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7" name="Google Shape;302;p28">
            <a:extLst>
              <a:ext uri="{FF2B5EF4-FFF2-40B4-BE49-F238E27FC236}">
                <a16:creationId xmlns:a16="http://schemas.microsoft.com/office/drawing/2014/main" id="{418C9B2A-0C8C-D3F3-62E1-D32EA1F08475}"/>
              </a:ext>
            </a:extLst>
          </p:cNvPr>
          <p:cNvSpPr txBox="1">
            <a:spLocks/>
          </p:cNvSpPr>
          <p:nvPr/>
        </p:nvSpPr>
        <p:spPr>
          <a:xfrm>
            <a:off x="5463375" y="1012594"/>
            <a:ext cx="533649" cy="572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39" name="Google Shape;302;p28">
            <a:extLst>
              <a:ext uri="{FF2B5EF4-FFF2-40B4-BE49-F238E27FC236}">
                <a16:creationId xmlns:a16="http://schemas.microsoft.com/office/drawing/2014/main" id="{9F2A528A-0D73-C738-2A09-B2F43DFACA6B}"/>
              </a:ext>
            </a:extLst>
          </p:cNvPr>
          <p:cNvSpPr txBox="1">
            <a:spLocks/>
          </p:cNvSpPr>
          <p:nvPr/>
        </p:nvSpPr>
        <p:spPr>
          <a:xfrm>
            <a:off x="5463374" y="1719007"/>
            <a:ext cx="533649" cy="572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40" name="Google Shape;302;p28">
            <a:extLst>
              <a:ext uri="{FF2B5EF4-FFF2-40B4-BE49-F238E27FC236}">
                <a16:creationId xmlns:a16="http://schemas.microsoft.com/office/drawing/2014/main" id="{81EDD596-C1F5-36E2-DD31-FF358BB787C5}"/>
              </a:ext>
            </a:extLst>
          </p:cNvPr>
          <p:cNvSpPr txBox="1">
            <a:spLocks/>
          </p:cNvSpPr>
          <p:nvPr/>
        </p:nvSpPr>
        <p:spPr>
          <a:xfrm>
            <a:off x="5463373" y="2470132"/>
            <a:ext cx="533649" cy="572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41" name="Google Shape;302;p28">
            <a:extLst>
              <a:ext uri="{FF2B5EF4-FFF2-40B4-BE49-F238E27FC236}">
                <a16:creationId xmlns:a16="http://schemas.microsoft.com/office/drawing/2014/main" id="{66BF5FB0-6D65-F97B-E53F-E6AADC19B34E}"/>
              </a:ext>
            </a:extLst>
          </p:cNvPr>
          <p:cNvSpPr txBox="1">
            <a:spLocks/>
          </p:cNvSpPr>
          <p:nvPr/>
        </p:nvSpPr>
        <p:spPr>
          <a:xfrm>
            <a:off x="5463372" y="3251450"/>
            <a:ext cx="533649" cy="572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42" name="Google Shape;302;p28">
            <a:extLst>
              <a:ext uri="{FF2B5EF4-FFF2-40B4-BE49-F238E27FC236}">
                <a16:creationId xmlns:a16="http://schemas.microsoft.com/office/drawing/2014/main" id="{3B3A3746-8F56-99F3-490A-C486961DCF02}"/>
              </a:ext>
            </a:extLst>
          </p:cNvPr>
          <p:cNvSpPr txBox="1">
            <a:spLocks/>
          </p:cNvSpPr>
          <p:nvPr/>
        </p:nvSpPr>
        <p:spPr>
          <a:xfrm>
            <a:off x="5463372" y="3974860"/>
            <a:ext cx="533649" cy="5727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sz="30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Google Shape;306;p28">
            <a:extLst>
              <a:ext uri="{FF2B5EF4-FFF2-40B4-BE49-F238E27FC236}">
                <a16:creationId xmlns:a16="http://schemas.microsoft.com/office/drawing/2014/main" id="{D917E215-44AF-054C-D113-E283C6A90D72}"/>
              </a:ext>
            </a:extLst>
          </p:cNvPr>
          <p:cNvSpPr txBox="1">
            <a:spLocks/>
          </p:cNvSpPr>
          <p:nvPr/>
        </p:nvSpPr>
        <p:spPr>
          <a:xfrm>
            <a:off x="1100626" y="1839890"/>
            <a:ext cx="307416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Problem &amp; Questions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Google Shape;306;p28">
            <a:extLst>
              <a:ext uri="{FF2B5EF4-FFF2-40B4-BE49-F238E27FC236}">
                <a16:creationId xmlns:a16="http://schemas.microsoft.com/office/drawing/2014/main" id="{3F348F16-AED3-A52F-B55F-42C589C1DF2A}"/>
              </a:ext>
            </a:extLst>
          </p:cNvPr>
          <p:cNvSpPr txBox="1">
            <a:spLocks/>
          </p:cNvSpPr>
          <p:nvPr/>
        </p:nvSpPr>
        <p:spPr>
          <a:xfrm>
            <a:off x="948776" y="2613166"/>
            <a:ext cx="2219967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306;p28">
            <a:extLst>
              <a:ext uri="{FF2B5EF4-FFF2-40B4-BE49-F238E27FC236}">
                <a16:creationId xmlns:a16="http://schemas.microsoft.com/office/drawing/2014/main" id="{4A8A8347-BC44-9113-733A-FFE860DBEEFC}"/>
              </a:ext>
            </a:extLst>
          </p:cNvPr>
          <p:cNvSpPr txBox="1">
            <a:spLocks/>
          </p:cNvSpPr>
          <p:nvPr/>
        </p:nvSpPr>
        <p:spPr>
          <a:xfrm>
            <a:off x="805652" y="3289515"/>
            <a:ext cx="393948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Objectives &amp; Hypotheses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06;p28">
            <a:extLst>
              <a:ext uri="{FF2B5EF4-FFF2-40B4-BE49-F238E27FC236}">
                <a16:creationId xmlns:a16="http://schemas.microsoft.com/office/drawing/2014/main" id="{FE04E9D5-7930-A13F-1BAF-D5EDDCECEEB0}"/>
              </a:ext>
            </a:extLst>
          </p:cNvPr>
          <p:cNvSpPr txBox="1">
            <a:spLocks/>
          </p:cNvSpPr>
          <p:nvPr/>
        </p:nvSpPr>
        <p:spPr>
          <a:xfrm>
            <a:off x="865678" y="4027106"/>
            <a:ext cx="275457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Methodology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306;p28">
            <a:extLst>
              <a:ext uri="{FF2B5EF4-FFF2-40B4-BE49-F238E27FC236}">
                <a16:creationId xmlns:a16="http://schemas.microsoft.com/office/drawing/2014/main" id="{F76644E2-E824-9125-ABDE-EF0F623D4C60}"/>
              </a:ext>
            </a:extLst>
          </p:cNvPr>
          <p:cNvSpPr txBox="1">
            <a:spLocks/>
          </p:cNvSpPr>
          <p:nvPr/>
        </p:nvSpPr>
        <p:spPr>
          <a:xfrm>
            <a:off x="5839268" y="1014099"/>
            <a:ext cx="3415737" cy="5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(Quantitative + Qualitative)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06;p28">
            <a:extLst>
              <a:ext uri="{FF2B5EF4-FFF2-40B4-BE49-F238E27FC236}">
                <a16:creationId xmlns:a16="http://schemas.microsoft.com/office/drawing/2014/main" id="{61AF4CAE-02AC-1BDA-E0A2-AF7740D35C39}"/>
              </a:ext>
            </a:extLst>
          </p:cNvPr>
          <p:cNvSpPr txBox="1">
            <a:spLocks/>
          </p:cNvSpPr>
          <p:nvPr/>
        </p:nvSpPr>
        <p:spPr>
          <a:xfrm>
            <a:off x="5929455" y="1847127"/>
            <a:ext cx="2393356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Testing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6;p28">
            <a:extLst>
              <a:ext uri="{FF2B5EF4-FFF2-40B4-BE49-F238E27FC236}">
                <a16:creationId xmlns:a16="http://schemas.microsoft.com/office/drawing/2014/main" id="{012F413A-FEAE-F575-D96D-89EDDF316067}"/>
              </a:ext>
            </a:extLst>
          </p:cNvPr>
          <p:cNvSpPr txBox="1">
            <a:spLocks/>
          </p:cNvSpPr>
          <p:nvPr/>
        </p:nvSpPr>
        <p:spPr>
          <a:xfrm>
            <a:off x="5973749" y="2587742"/>
            <a:ext cx="3170251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Findings &amp; Conclusions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306;p28">
            <a:extLst>
              <a:ext uri="{FF2B5EF4-FFF2-40B4-BE49-F238E27FC236}">
                <a16:creationId xmlns:a16="http://schemas.microsoft.com/office/drawing/2014/main" id="{BA881856-9979-298D-3924-F945A7159B7E}"/>
              </a:ext>
            </a:extLst>
          </p:cNvPr>
          <p:cNvSpPr txBox="1">
            <a:spLocks/>
          </p:cNvSpPr>
          <p:nvPr/>
        </p:nvSpPr>
        <p:spPr>
          <a:xfrm>
            <a:off x="5730196" y="3269122"/>
            <a:ext cx="2428741" cy="58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&amp; Recommendations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306;p28">
            <a:extLst>
              <a:ext uri="{FF2B5EF4-FFF2-40B4-BE49-F238E27FC236}">
                <a16:creationId xmlns:a16="http://schemas.microsoft.com/office/drawing/2014/main" id="{A07B854D-81BB-FE5C-5269-3763A04387EF}"/>
              </a:ext>
            </a:extLst>
          </p:cNvPr>
          <p:cNvSpPr txBox="1">
            <a:spLocks/>
          </p:cNvSpPr>
          <p:nvPr/>
        </p:nvSpPr>
        <p:spPr>
          <a:xfrm>
            <a:off x="6053209" y="4027106"/>
            <a:ext cx="168327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 b="1" i="0" u="none" strike="noStrike" cap="none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Scope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800AA-F2E9-46D1-3ACC-E1796AFBF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1D7EA9D-ED2F-DF50-A3A5-276A62DB18C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267112" y="1645788"/>
            <a:ext cx="3565843" cy="130399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both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(qualitative)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(quantitative)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understanding and validation of 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B14F23-B61C-2204-7264-7D65B0F8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3090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Research Design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8DCCB70-F65D-6681-2DAB-3EC8B94C458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460638" y="1009904"/>
            <a:ext cx="3579360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Component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1F2F48D-9CE6-CF35-4981-3A1C38178F5A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5267112" y="1009904"/>
            <a:ext cx="3318337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Mixed-Methods?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8FB49D1-2D51-CE0B-6AFC-CA35BAEB8050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 bwMode="auto">
          <a:xfrm>
            <a:off x="718105" y="1645788"/>
            <a:ext cx="340754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Structured questionnaires for employees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Measures: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Leadership effectiveness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Employee perception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impact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69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670A6F-0CED-B56B-CD4E-71F21459AC23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251466" y="4060608"/>
            <a:ext cx="4283557" cy="7764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combine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description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validation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and reliable research findings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indent="-285750" algn="l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440F2B-5D7F-5CA9-AF48-BAFC8770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8079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TYPE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3080AE5-C3E3-2C47-FD57-2669AC73D9A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97376" y="1019139"/>
            <a:ext cx="3253968" cy="44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Research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2F10C5B-55E7-8768-01B5-F518D3CA4315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555154" y="1019139"/>
            <a:ext cx="3047714" cy="44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Inferential Research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0122C82-BC3A-A0E2-A78B-F28FD20606BA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3588848" y="3418155"/>
            <a:ext cx="1527390" cy="44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515B27C-6553-3828-F5CC-4F580ABD89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4880" y="1599269"/>
            <a:ext cx="405836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to describe: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Leadership traits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Experiences of women leaders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practices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Provides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clear understanding of real-world situations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B014A8D-F684-D9B1-0FB1-51ED4F4F4858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 bwMode="auto">
          <a:xfrm>
            <a:off x="5196642" y="1525480"/>
            <a:ext cx="443449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 to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relationships between variables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Statistical tools applied: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Helps in:</a:t>
            </a: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Testing hypotheses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Drawing meaningful conclusions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1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FA65151D-989E-8867-00E9-9DCEA371C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1EE08CC8-9937-027E-5546-091ED76674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00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Strategies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EF654-C90A-5C70-6D33-514320FCB4F3}"/>
              </a:ext>
            </a:extLst>
          </p:cNvPr>
          <p:cNvSpPr txBox="1"/>
          <p:nvPr/>
        </p:nvSpPr>
        <p:spPr>
          <a:xfrm>
            <a:off x="2859647" y="838773"/>
            <a:ext cx="3884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Multi-Layered Sampling Approach</a:t>
            </a:r>
          </a:p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4AE24-88C9-B885-FC16-65B0B6AAF6CE}"/>
              </a:ext>
            </a:extLst>
          </p:cNvPr>
          <p:cNvSpPr txBox="1"/>
          <p:nvPr/>
        </p:nvSpPr>
        <p:spPr>
          <a:xfrm>
            <a:off x="405636" y="1361993"/>
            <a:ext cx="8456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employed a triangulated sampling strategy to meet different research objectives using: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Purposive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Random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Convenience Sampling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78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53BDE55B-6520-8ACB-97B5-081B0D052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32294017-8F3F-E253-50B9-71E8FA9AD7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00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Strategies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B8EA1F-AAFF-D907-158C-0D6301CDEC5B}"/>
              </a:ext>
            </a:extLst>
          </p:cNvPr>
          <p:cNvSpPr txBox="1"/>
          <p:nvPr/>
        </p:nvSpPr>
        <p:spPr>
          <a:xfrm>
            <a:off x="2502138" y="843465"/>
            <a:ext cx="4393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Purposive Sampling (Qualitative Interviews)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20014-516C-09F2-76E8-BD3B0E1DF88E}"/>
              </a:ext>
            </a:extLst>
          </p:cNvPr>
          <p:cNvSpPr txBox="1"/>
          <p:nvPr/>
        </p:nvSpPr>
        <p:spPr>
          <a:xfrm>
            <a:off x="405636" y="1361993"/>
            <a:ext cx="84564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non-probability method where participants are selected based on specific traits or criteria relevant to the research.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select: 50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senior women leaders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included: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10–15+ years of work experience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or senior managerial role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impact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recognition (awards, media, etc.)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Ensure interviews reflect rich, informed leadership narratives from high-impact individuals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96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476AE18F-1DF9-40CE-7188-C2DA2E250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45A5BE54-2C92-5939-A6B0-0BD7FAECE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00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Strategies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E8459-B777-A027-9620-1C9B34BA5A4C}"/>
              </a:ext>
            </a:extLst>
          </p:cNvPr>
          <p:cNvSpPr txBox="1"/>
          <p:nvPr/>
        </p:nvSpPr>
        <p:spPr>
          <a:xfrm>
            <a:off x="2440261" y="869550"/>
            <a:ext cx="4764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Random Sampling (Quantitative Survey)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C337D-175B-0FD1-4635-4C6DC269A40D}"/>
              </a:ext>
            </a:extLst>
          </p:cNvPr>
          <p:cNvSpPr txBox="1"/>
          <p:nvPr/>
        </p:nvSpPr>
        <p:spPr>
          <a:xfrm>
            <a:off x="405636" y="1361993"/>
            <a:ext cx="8456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probability method where every individual in the population has an equal chance of being selected.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select: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employees from the same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Ensured:</a:t>
            </a:r>
          </a:p>
          <a:p>
            <a:pPr marL="81121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Unbiased representation across departments and roles</a:t>
            </a:r>
          </a:p>
          <a:p>
            <a:pPr marL="81121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exposure to the leaders</a:t>
            </a:r>
          </a:p>
          <a:p>
            <a:pPr marL="811213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findings and assess the impact of leadership from the follower’s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2769572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F39B0D43-9F7D-0A0D-E944-512B0AA48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03D7F320-EEAF-E556-F009-6EF55CC9D0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600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Strategies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DA94C7-B50A-63D2-BF88-3ACEDE5A968B}"/>
              </a:ext>
            </a:extLst>
          </p:cNvPr>
          <p:cNvSpPr txBox="1"/>
          <p:nvPr/>
        </p:nvSpPr>
        <p:spPr>
          <a:xfrm>
            <a:off x="1859523" y="828076"/>
            <a:ext cx="5424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Convenience Sampling </a:t>
            </a:r>
            <a:r>
              <a:rPr lang="en-US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(Supplementary, Contextual Data)</a:t>
            </a:r>
            <a:endParaRPr lang="en-I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54C49-414D-01E3-69A5-6A949DD48C9B}"/>
              </a:ext>
            </a:extLst>
          </p:cNvPr>
          <p:cNvSpPr txBox="1"/>
          <p:nvPr/>
        </p:nvSpPr>
        <p:spPr>
          <a:xfrm>
            <a:off x="405636" y="1361993"/>
            <a:ext cx="84564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non-probability method based on accessibility and availability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selectively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access to participants was restricted by: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location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constraints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time limitations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gained through: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networks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Referrals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permissions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Supplement core data collection without compromising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rigour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Limited and carefully managed to preserve methodological validity</a:t>
            </a:r>
            <a:endParaRPr lang="en-I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38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4CA0F7D1-4802-B9BC-C626-CAED3EE61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B758792D-8D0B-B871-B050-8FEDE37B19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77" y="60014"/>
            <a:ext cx="82452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Strategies: Primary Data Collection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8E271-0945-E5B9-2130-EC7017261CCC}"/>
              </a:ext>
            </a:extLst>
          </p:cNvPr>
          <p:cNvSpPr txBox="1"/>
          <p:nvPr/>
        </p:nvSpPr>
        <p:spPr>
          <a:xfrm>
            <a:off x="2749859" y="812688"/>
            <a:ext cx="3644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Semi-Structured Interviews:</a:t>
            </a:r>
            <a:endParaRPr lang="en-I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153EE-A6C4-99D4-CF35-F13CB7762FCC}"/>
              </a:ext>
            </a:extLst>
          </p:cNvPr>
          <p:cNvSpPr txBox="1"/>
          <p:nvPr/>
        </p:nvSpPr>
        <p:spPr>
          <a:xfrm>
            <a:off x="343758" y="1151242"/>
            <a:ext cx="8800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Legendary Women Leaders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Mode: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Offline (in-person)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(Zoom / MS Teams)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45–60 minutes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journey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contribution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strategies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Digitally recorded with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Transcribed,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anonymised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systematically coded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Participants: CEOs, COOs, Deans, GMs, Directors – representing Mumbai’s vibrant service sector leadership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70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B0D10B86-7E5D-7F83-2B69-576F23E21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5A4D4D80-6390-7AB2-98E9-9061B0D6CE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77" y="60014"/>
            <a:ext cx="82452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Strategies: Primary Data Collection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7EFF9-0EB2-40E8-4BF1-00BD049BF618}"/>
              </a:ext>
            </a:extLst>
          </p:cNvPr>
          <p:cNvSpPr txBox="1"/>
          <p:nvPr/>
        </p:nvSpPr>
        <p:spPr>
          <a:xfrm>
            <a:off x="2749859" y="722701"/>
            <a:ext cx="3644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Employee Surveys</a:t>
            </a:r>
            <a:endParaRPr lang="en-I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774E8-3726-B109-80D2-3DBFBCDAC70D}"/>
              </a:ext>
            </a:extLst>
          </p:cNvPr>
          <p:cNvSpPr txBox="1"/>
          <p:nvPr/>
        </p:nvSpPr>
        <p:spPr>
          <a:xfrm>
            <a:off x="343758" y="1151242"/>
            <a:ext cx="88002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employees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selected from the leaders’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Tool: Online survey platform (ensured anonymity and flexibility)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Content:</a:t>
            </a:r>
          </a:p>
          <a:p>
            <a:pPr marL="1008063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Closed-ended Likert-scale items: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 data on leadership impact</a:t>
            </a:r>
          </a:p>
          <a:p>
            <a:pPr marL="1008063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Open-ended questions: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Narrative insights on leadership style and employee experience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Respondents spanned:</a:t>
            </a:r>
          </a:p>
          <a:p>
            <a:pPr marL="1008063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hierarchical levels (junior to supervisory)</a:t>
            </a:r>
          </a:p>
          <a:p>
            <a:pPr marL="1008063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Demographics: gender, age, tenure, department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40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A0A50E90-0650-6D64-2926-AE3075E21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FCCFD36E-1BFD-A69A-4AF6-CCA536305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77" y="60014"/>
            <a:ext cx="82452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Strategies: Primary Data Collection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76C1D-DBFF-B717-215F-56259B2150D3}"/>
              </a:ext>
            </a:extLst>
          </p:cNvPr>
          <p:cNvSpPr txBox="1"/>
          <p:nvPr/>
        </p:nvSpPr>
        <p:spPr>
          <a:xfrm>
            <a:off x="2749859" y="722701"/>
            <a:ext cx="3644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Development</a:t>
            </a:r>
            <a:endParaRPr lang="en-I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E6C45F-437A-A633-A079-46E5123A00D7}"/>
              </a:ext>
            </a:extLst>
          </p:cNvPr>
          <p:cNvSpPr txBox="1"/>
          <p:nvPr/>
        </p:nvSpPr>
        <p:spPr>
          <a:xfrm>
            <a:off x="343758" y="1151242"/>
            <a:ext cx="88002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around iconic public-sector and private-sector women leaders:</a:t>
            </a:r>
          </a:p>
          <a:p>
            <a:pPr marL="633413" defTabSz="3175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Chanda Kochhar (ICICI Bank), Roshni Nadar Malhotra (HCL), Leena Nair (Chanel)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</a:t>
            </a:r>
          </a:p>
          <a:p>
            <a:pPr marL="919163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interviews, biographies,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reports</a:t>
            </a:r>
          </a:p>
          <a:p>
            <a:pPr marL="919163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awards, public addresses, and internal profiles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</a:p>
          <a:p>
            <a:pPr marL="919163" indent="-285750" defTabSz="3175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complement field data with longitudinal, context-rich leadership examples</a:t>
            </a:r>
          </a:p>
          <a:p>
            <a:pPr marL="919163" indent="-285750" defTabSz="3175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comparative insights from nationally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recognised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figures	</a:t>
            </a:r>
          </a:p>
        </p:txBody>
      </p:sp>
    </p:spTree>
    <p:extLst>
      <p:ext uri="{BB962C8B-B14F-4D97-AF65-F5344CB8AC3E}">
        <p14:creationId xmlns:p14="http://schemas.microsoft.com/office/powerpoint/2010/main" val="79846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4DCCB532-35CB-11F9-0259-C1FAB83D7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1221BEA7-B0DD-7022-227B-D43B8E45A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77" y="60014"/>
            <a:ext cx="82452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DATA COLLECTION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A467F-E878-7B46-683F-65C632B213B3}"/>
              </a:ext>
            </a:extLst>
          </p:cNvPr>
          <p:cNvSpPr txBox="1"/>
          <p:nvPr/>
        </p:nvSpPr>
        <p:spPr>
          <a:xfrm>
            <a:off x="343758" y="1151242"/>
            <a:ext cx="8800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5B0A4-2F9D-ED75-5326-DA8E59427281}"/>
              </a:ext>
            </a:extLst>
          </p:cNvPr>
          <p:cNvSpPr txBox="1"/>
          <p:nvPr/>
        </p:nvSpPr>
        <p:spPr>
          <a:xfrm>
            <a:off x="660018" y="838773"/>
            <a:ext cx="82452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studies of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leaders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key service sectors (Banking, IT, Healthcare, Education, Hospitality)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collected from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papers &amp; journals</a:t>
            </a: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 &amp; biographies</a:t>
            </a:r>
          </a:p>
          <a:p>
            <a:pPr lvl="6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interviews &amp; articles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reports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Purpose: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primary data findings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real-world leadership insights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 sector-wise comparison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7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9B055D75-6C4F-E550-0832-DA5BE9984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>
            <a:extLst>
              <a:ext uri="{FF2B5EF4-FFF2-40B4-BE49-F238E27FC236}">
                <a16:creationId xmlns:a16="http://schemas.microsoft.com/office/drawing/2014/main" id="{7FF2C2F4-9928-5B9A-0EA0-CD89142684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322" y="1718295"/>
            <a:ext cx="7743356" cy="1706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&amp; Publication Work done </a:t>
            </a:r>
            <a:br>
              <a:rPr lang="en-IN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30/04/2022 To 8/10/2025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11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444A73FD-8BA1-E096-04B9-E6C039278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269A82-2E0B-DBE7-B319-04F2C074B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64" y="1393084"/>
            <a:ext cx="4041749" cy="484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women leaders and employees from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Mumbai’s service sectors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Banking, Healthcare, IT, Education, Hospitality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FF76C-F558-3A85-17E0-B3F82630BF4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633878" y="1473444"/>
            <a:ext cx="4324492" cy="4848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Leaders: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CEOs, COOs, Directors, Deans, Department Heads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from different departments and hierarchical levels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C9A0F9-8179-A884-AF05-D97F9BC9E64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568431" y="3871694"/>
            <a:ext cx="2714980" cy="484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capture both: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perspective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perspective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B3ABE62A-3549-4646-E6F5-EE1A5D6298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0504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POPULATION &amp; SAMPLE SIZE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B291D11F-08E3-6842-F124-D3ED6EF0E2A0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343758" y="1071304"/>
            <a:ext cx="2630100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Population: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A9F9AC92-A110-EED8-544C-5943D41250C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43758" y="3285845"/>
            <a:ext cx="2630100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Size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88B68B16-C023-7554-38C5-C130E209F71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418367" y="1122580"/>
            <a:ext cx="2630100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Unit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2AAE9725-6CD4-6738-8537-A9A3E1E03B4A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5610871" y="3285845"/>
            <a:ext cx="2630100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CB3E4F87-B135-FD88-2570-7B2A6B10F653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 bwMode="auto">
          <a:xfrm>
            <a:off x="463119" y="3704710"/>
            <a:ext cx="28782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Legendary Women Leaders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(Qualitative Interviews)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Employees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(Quantitative Surveys)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55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EFD39408-F416-1243-17F8-F0A47FE04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AAE4E810-B976-96A7-E956-9AD09751C1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77" y="60014"/>
            <a:ext cx="82452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on Sample Selection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27122-26DC-BB66-650D-CAE89EB07652}"/>
              </a:ext>
            </a:extLst>
          </p:cNvPr>
          <p:cNvSpPr txBox="1"/>
          <p:nvPr/>
        </p:nvSpPr>
        <p:spPr>
          <a:xfrm>
            <a:off x="343758" y="1151242"/>
            <a:ext cx="8800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E20F7-DB20-EBDF-CEA0-95EE94A2F793}"/>
              </a:ext>
            </a:extLst>
          </p:cNvPr>
          <p:cNvSpPr txBox="1"/>
          <p:nvPr/>
        </p:nvSpPr>
        <p:spPr>
          <a:xfrm>
            <a:off x="343758" y="632714"/>
            <a:ext cx="85527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 was carefully chosen to include a mix of viewpoints — from senior women leaders to the employees who work with them.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Women Leaders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Selected through purposive sampling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Had strong experience, leadership roles, and industry recognition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Represented key service sectors in Mumbai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Selected through random sampling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Included staff from different departments and levels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Ensured a fair and unbiased view of leadership impact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This Selection?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get meaningful insights from both sides — those leading change and those experiencing it — for a well-rounded understanding of women’s leadership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82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36FDF0DF-013B-2E41-0778-FE7F5B98C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DB5073F9-3E8E-E10B-54A4-0EC682AB70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77" y="60014"/>
            <a:ext cx="82452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TESTING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D5DF9-B92B-BF95-4F83-46AC0E7EE83D}"/>
              </a:ext>
            </a:extLst>
          </p:cNvPr>
          <p:cNvSpPr txBox="1"/>
          <p:nvPr/>
        </p:nvSpPr>
        <p:spPr>
          <a:xfrm>
            <a:off x="343758" y="1151242"/>
            <a:ext cx="8800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DEC3B-B7B2-56F7-EFD9-4CA702714CAA}"/>
              </a:ext>
            </a:extLst>
          </p:cNvPr>
          <p:cNvSpPr txBox="1"/>
          <p:nvPr/>
        </p:nvSpPr>
        <p:spPr>
          <a:xfrm>
            <a:off x="343758" y="632714"/>
            <a:ext cx="8552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test and refine interview and survey tools for clarity, relevance, and feasibility.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 Overview: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Location: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Mumbai</a:t>
            </a:r>
          </a:p>
          <a:p>
            <a:pPr marL="2857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Duration: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weeks</a:t>
            </a:r>
          </a:p>
          <a:p>
            <a:pPr marL="2857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Participants: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senior women leaders, 13 employees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Findings: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word ambiguities identified and corrected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duration: 30–45 mins; Survey: ~15 mins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rated appropriate and comprehensive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ethical or compliance issues reported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Outcome: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nstruments finalized with minor revisions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clarity, flow, and reliability for main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269699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98122CB5-2FF3-DF02-5D01-05ECC7C4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C1D8F737-BC1C-68CA-1D3E-19F248DE93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377" y="60014"/>
            <a:ext cx="82452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 (Personal and Telephonic)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5E9E1-6CEB-E54D-A83A-53A971A9F57A}"/>
              </a:ext>
            </a:extLst>
          </p:cNvPr>
          <p:cNvSpPr txBox="1"/>
          <p:nvPr/>
        </p:nvSpPr>
        <p:spPr>
          <a:xfrm>
            <a:off x="343758" y="1151242"/>
            <a:ext cx="8800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C10A79-38A4-95FA-18A6-84ED6F1C9F1B}"/>
              </a:ext>
            </a:extLst>
          </p:cNvPr>
          <p:cNvSpPr txBox="1"/>
          <p:nvPr/>
        </p:nvSpPr>
        <p:spPr>
          <a:xfrm>
            <a:off x="343758" y="632714"/>
            <a:ext cx="855273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of Interviews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 in-person, over the phone, and via online platforms (Zoom / MS Teams)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Chosen based on participants’ convenience and availability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Format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Semi-structured approach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Followed a pre-designed framework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Ensured key areas were covered while allowing open discussion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collect rich, first-hand insights on leadership experiences, challenges, and contributions directly from senior women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3190189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66B2608E-5EF5-66A3-E944-640E0344F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4B3481-D2E0-E356-AA96-FCE44CC3F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14" y="1823437"/>
            <a:ext cx="2887578" cy="776400"/>
          </a:xfrm>
        </p:spPr>
        <p:txBody>
          <a:bodyPr/>
          <a:lstStyle/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recordings were transcribed,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anonymised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coded for thematic analysis</a:t>
            </a:r>
          </a:p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Survey responses were checked for completeness and accuracy, with missing or inconsistent entries reviewed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DA7969A-0BD0-67BA-F202-86FB6449606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that all collected data was clean, reliable, and ready for analysis in both qualitative and quantitative formats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120F99-D7C4-113F-E525-EC577EB56C9E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6133218" y="1846294"/>
            <a:ext cx="2641800" cy="776400"/>
          </a:xfrm>
        </p:spPr>
        <p:txBody>
          <a:bodyPr/>
          <a:lstStyle/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from case studies, published media, and documents was organized and structured</a:t>
            </a:r>
          </a:p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Used to support and enhance the findings from primary research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7DD89E3E-22C8-14EA-C117-A84F6C6C19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128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0E46A5C-A13A-A316-6CDD-EC2BCC79CD4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3758" y="1151242"/>
            <a:ext cx="2641800" cy="44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Data</a:t>
            </a:r>
            <a:endParaRPr lang="en-IN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D0305E5-9050-F655-B483-94FF57518813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905956" y="1250737"/>
            <a:ext cx="2894286" cy="572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Data</a:t>
            </a:r>
          </a:p>
          <a:p>
            <a:endParaRPr lang="en-IN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5968CB9-584E-6024-F2F2-6D859B3EC2E1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59264-DC52-F268-95D8-1EF1B7F53913}"/>
              </a:ext>
            </a:extLst>
          </p:cNvPr>
          <p:cNvSpPr txBox="1"/>
          <p:nvPr/>
        </p:nvSpPr>
        <p:spPr>
          <a:xfrm>
            <a:off x="6421425" y="1333387"/>
            <a:ext cx="1954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72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56E29B46-502C-A1A1-1EEC-D23ADF991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40FFAED4-D833-1F3B-27AB-1C539FB7E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19064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TOOLS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2869D9E-632E-8B69-89AD-362B493546F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151932" y="885787"/>
            <a:ext cx="5190769" cy="44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Used for Mixed-Methods Data Analysis</a:t>
            </a:r>
            <a:endParaRPr lang="en-IN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ECA1AB-6FB2-9D7C-2835-B0D312AA0A64}"/>
              </a:ext>
            </a:extLst>
          </p:cNvPr>
          <p:cNvSpPr txBox="1"/>
          <p:nvPr/>
        </p:nvSpPr>
        <p:spPr>
          <a:xfrm>
            <a:off x="6421425" y="1333387"/>
            <a:ext cx="1954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F89E4F-A16B-3323-D9B4-E3DDE49A46DE}"/>
              </a:ext>
            </a:extLst>
          </p:cNvPr>
          <p:cNvSpPr txBox="1"/>
          <p:nvPr/>
        </p:nvSpPr>
        <p:spPr>
          <a:xfrm>
            <a:off x="2908205" y="236506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3EFBF1-A9DD-65EB-2BE3-28E8FD654312}"/>
              </a:ext>
            </a:extLst>
          </p:cNvPr>
          <p:cNvSpPr txBox="1"/>
          <p:nvPr/>
        </p:nvSpPr>
        <p:spPr>
          <a:xfrm>
            <a:off x="199380" y="1333387"/>
            <a:ext cx="88346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SPSS (Statistical Package for the Social Sciences)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for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quantitative data from employee surveys.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descriptive statistics (frequencies, percentages, means, standard deviations).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 inferential tests like Pearson correlation and one-way ANOVA to explore associations between variables such as sector, tenure, and leadership ratings.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cross-tabulations to compare demographic subgroups (e.g., gender, job level).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NVivo 14 (Qualitative Data Analysis Software)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to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transcribed interviews from 25 senior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leaders.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Supported thematic coding into categories such as leadership style, gender challenges, and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impact.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Enabled the use of word clouds, thematic matrices, and pattern detection across interviews.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 cross-sectoral comparisons to highlight leadership differences by industry.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66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2B1FBB66-7ABB-1D68-C9BF-F4F163616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C84BE296-3D68-48BE-1653-855E82ACBD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9" y="2505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TOOLS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C8A6D96-C725-4928-490C-780BEEDC12A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010515" y="885787"/>
            <a:ext cx="5122968" cy="44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Used for Mixed-Methods Data Analysis</a:t>
            </a:r>
            <a:endParaRPr lang="en-IN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C6B134-B718-8C7B-A8F4-0429E9F0CACB}"/>
              </a:ext>
            </a:extLst>
          </p:cNvPr>
          <p:cNvSpPr txBox="1"/>
          <p:nvPr/>
        </p:nvSpPr>
        <p:spPr>
          <a:xfrm>
            <a:off x="6421425" y="1333387"/>
            <a:ext cx="1954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662DA5-3F65-27D5-4DD7-501939DCDEF1}"/>
              </a:ext>
            </a:extLst>
          </p:cNvPr>
          <p:cNvSpPr txBox="1"/>
          <p:nvPr/>
        </p:nvSpPr>
        <p:spPr>
          <a:xfrm>
            <a:off x="2908205" y="236506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518DEB-6F31-F4F2-F22D-04D74D973985}"/>
              </a:ext>
            </a:extLst>
          </p:cNvPr>
          <p:cNvSpPr txBox="1"/>
          <p:nvPr/>
        </p:nvSpPr>
        <p:spPr>
          <a:xfrm>
            <a:off x="226880" y="1333387"/>
            <a:ext cx="883461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 (Spreadsheet and Data </a:t>
            </a:r>
            <a:r>
              <a:rPr lang="en-US" altLang="en-US" sz="1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Visualisation</a:t>
            </a:r>
            <a:r>
              <a:rPr lang="en-US" alt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Tool)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for data cleaning, preparation, and initial sorting of survey responses.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Conducted basic quantitative analysis (frequencies, averages) before exporting to SPSS.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charts, graphs, and pivot tables for clearer visual presentation of findings.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Enabled sector-wise summaries and flexible data exploration for reporting.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Use of Tools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SPSS added statistical precision to survey insights.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NVivo provided narrative depth and thematic clarity to interview data.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 enhanced visual representation and ensured data accuracy.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Together, they enabled a multi-layered understanding of leadership across the service sector.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01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5FE0352-9C64-C0F9-EF31-FF627E58E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840" y="1881738"/>
            <a:ext cx="2381100" cy="4848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Followed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UGC research guidelines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ethical standards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EF343B1-B712-FA93-E24C-6C6B782E9DA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392337" y="1939311"/>
            <a:ext cx="2672344" cy="4848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were informed about the study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 was taken before data collection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750AA1F-F7DA-0CE9-93A6-9D94FD8F641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963891" y="4256827"/>
            <a:ext cx="2936082" cy="4848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Gender-related topics handled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and respect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8EF3FC-B035-9986-F230-6F2E0C65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9344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CONSIDERATIONS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30A83144-C182-C52E-9D94-A876428948E7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172840" y="1520497"/>
            <a:ext cx="2639111" cy="391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Followed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EB631B06-5ADE-4021-788A-4FA0A36B915D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3258839" y="1525018"/>
            <a:ext cx="2514598" cy="391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Consent: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11C013A4-1FE9-FCA3-83DA-F096A8328078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6431932" y="1520497"/>
            <a:ext cx="2381100" cy="391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Confidentiality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4E28BE30-E099-77C9-B86A-6B7F26D37ED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621401" y="3370692"/>
            <a:ext cx="2381100" cy="391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F5502487-9DD2-FBF5-B6EF-BB4DA061E40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4795252" y="3370692"/>
            <a:ext cx="2936083" cy="391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&amp; Sensitivity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68D5F134-421E-EF42-75D9-E97044E0DEC7}"/>
              </a:ext>
            </a:extLst>
          </p:cNvPr>
          <p:cNvSpPr>
            <a:spLocks noGrp="1" noChangeArrowheads="1"/>
          </p:cNvSpPr>
          <p:nvPr>
            <p:ph type="subTitle" idx="5"/>
          </p:nvPr>
        </p:nvSpPr>
        <p:spPr bwMode="auto">
          <a:xfrm>
            <a:off x="6548808" y="2062422"/>
            <a:ext cx="27464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was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kept secure and anonymous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Personal information was not disclosed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F552DA8-D909-63D6-A1DD-64D5149DE8F4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 bwMode="auto">
          <a:xfrm>
            <a:off x="1744403" y="4129895"/>
            <a:ext cx="26723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conducted with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honesty and transparency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 manipulation of data</a:t>
            </a:r>
          </a:p>
        </p:txBody>
      </p:sp>
    </p:spTree>
    <p:extLst>
      <p:ext uri="{BB962C8B-B14F-4D97-AF65-F5344CB8AC3E}">
        <p14:creationId xmlns:p14="http://schemas.microsoft.com/office/powerpoint/2010/main" val="368663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>
          <a:extLst>
            <a:ext uri="{FF2B5EF4-FFF2-40B4-BE49-F238E27FC236}">
              <a16:creationId xmlns:a16="http://schemas.microsoft.com/office/drawing/2014/main" id="{03B89054-B734-C255-D94E-181BF080C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029DED9E-B972-B77F-AF84-90E04610B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002" y="781863"/>
            <a:ext cx="2907600" cy="425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4660652-A8AD-A6FF-1118-67B1055CD36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172518" y="829400"/>
            <a:ext cx="2907600" cy="425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</p:txBody>
      </p:sp>
      <p:sp>
        <p:nvSpPr>
          <p:cNvPr id="382" name="Google Shape;382;p31">
            <a:extLst>
              <a:ext uri="{FF2B5EF4-FFF2-40B4-BE49-F238E27FC236}">
                <a16:creationId xmlns:a16="http://schemas.microsoft.com/office/drawing/2014/main" id="{D842DE82-3DAD-CAB7-A9BD-6568992994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1876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&amp; LIMITATIONS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A7758-B4FB-4B95-5E0D-9F198028FF3A}"/>
              </a:ext>
            </a:extLst>
          </p:cNvPr>
          <p:cNvSpPr txBox="1"/>
          <p:nvPr/>
        </p:nvSpPr>
        <p:spPr>
          <a:xfrm>
            <a:off x="6483301" y="888362"/>
            <a:ext cx="1954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53D874-F078-3BE6-9AE9-564004517A26}"/>
              </a:ext>
            </a:extLst>
          </p:cNvPr>
          <p:cNvSpPr txBox="1"/>
          <p:nvPr/>
        </p:nvSpPr>
        <p:spPr>
          <a:xfrm>
            <a:off x="2970081" y="192004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66362DF-27C3-B3F3-965F-F9CBF8105F93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 bwMode="auto">
          <a:xfrm>
            <a:off x="781876" y="1334638"/>
            <a:ext cx="343001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Focuses on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women leaders in Mumbai’s service sectors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(Banking, Healthcare, IT, Education, Hospitality)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Examines: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Leadership styles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impact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Challenges faced by women leaders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mixed-method approach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(interviews + surveys)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6612242-8445-DC5C-FFF8-3661E78A274D}"/>
              </a:ext>
            </a:extLst>
          </p:cNvPr>
          <p:cNvSpPr>
            <a:spLocks noGrp="1" noChangeArrowheads="1"/>
          </p:cNvSpPr>
          <p:nvPr>
            <p:ph type="subTitle" idx="4"/>
          </p:nvPr>
        </p:nvSpPr>
        <p:spPr bwMode="auto">
          <a:xfrm>
            <a:off x="5343017" y="1533277"/>
            <a:ext cx="317054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is limited to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Mumbai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may not represent entire India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Sample size (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 leaders &amp; 100 employees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may not cover all variations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bias in responses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(self-reported data)</a:t>
            </a:r>
          </a:p>
        </p:txBody>
      </p:sp>
    </p:spTree>
    <p:extLst>
      <p:ext uri="{BB962C8B-B14F-4D97-AF65-F5344CB8AC3E}">
        <p14:creationId xmlns:p14="http://schemas.microsoft.com/office/powerpoint/2010/main" val="2841226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8753-4DE0-BF93-A0D4-1C749525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 OF RESPONDENTS – WOMEN LEADERS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4C259-DEE7-051E-B027-86BFFE78B28B}"/>
              </a:ext>
            </a:extLst>
          </p:cNvPr>
          <p:cNvSpPr txBox="1"/>
          <p:nvPr/>
        </p:nvSpPr>
        <p:spPr>
          <a:xfrm>
            <a:off x="185630" y="852523"/>
            <a:ext cx="8600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Sample: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senior women leaders from Mumbai’s service sectors.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Criteria: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10–15+ years in executive roles, strategic contributions, industry recognition.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Sectors: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Banking, education, healthcare, IT, telecommunications, hospitality.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Progression: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entry-level to top executive roles (e.g., Deans, VPs, COOs).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Traits: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Resilience, expertise, advanced qualifications (e.g., MBAs).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Impact: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Led digital transformation, crisis management, and strategic change.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Mentorship: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Actively mentored talent, with a focus on women’s leadership development.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Recognition: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Featured in awards, media, and leadership forums.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Style: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Evolved from traditional models to authentic, collaborative, and value-driven approaches.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201A11-6D5C-732A-EDAE-166B2C4825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167855"/>
              </p:ext>
            </p:extLst>
          </p:nvPr>
        </p:nvGraphicFramePr>
        <p:xfrm>
          <a:off x="1837193" y="2786228"/>
          <a:ext cx="4259580" cy="229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61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>
            <a:spLocks noGrp="1"/>
          </p:cNvSpPr>
          <p:nvPr>
            <p:ph type="subTitle" idx="1"/>
          </p:nvPr>
        </p:nvSpPr>
        <p:spPr>
          <a:xfrm>
            <a:off x="149358" y="1707106"/>
            <a:ext cx="3838250" cy="2660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in leadership roles have historically been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underrepresented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at senior management levels.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recent years, there has been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rise in women leaders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India’s service sectors.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Mumbai, being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capital of India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has emerged as a hub for dynamic and influential women leaders.</a:t>
            </a:r>
          </a:p>
        </p:txBody>
      </p:sp>
      <p:sp>
        <p:nvSpPr>
          <p:cNvPr id="315" name="Google Shape;31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5BD5E-A0C6-921E-2764-BAC670C8DD45}"/>
              </a:ext>
            </a:extLst>
          </p:cNvPr>
          <p:cNvSpPr txBox="1"/>
          <p:nvPr/>
        </p:nvSpPr>
        <p:spPr>
          <a:xfrm>
            <a:off x="1277836" y="1445496"/>
            <a:ext cx="158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58F81-FF8F-BD8E-E6A8-041EF5EC4341}"/>
              </a:ext>
            </a:extLst>
          </p:cNvPr>
          <p:cNvSpPr txBox="1"/>
          <p:nvPr/>
        </p:nvSpPr>
        <p:spPr>
          <a:xfrm>
            <a:off x="5844106" y="1435411"/>
            <a:ext cx="2401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of the Study</a:t>
            </a:r>
          </a:p>
        </p:txBody>
      </p:sp>
      <p:sp>
        <p:nvSpPr>
          <p:cNvPr id="7" name="Google Shape;314;p29">
            <a:extLst>
              <a:ext uri="{FF2B5EF4-FFF2-40B4-BE49-F238E27FC236}">
                <a16:creationId xmlns:a16="http://schemas.microsoft.com/office/drawing/2014/main" id="{6E4CA754-8DDD-1154-BE32-1A1D4D4FA1BA}"/>
              </a:ext>
            </a:extLst>
          </p:cNvPr>
          <p:cNvSpPr txBox="1">
            <a:spLocks/>
          </p:cNvSpPr>
          <p:nvPr/>
        </p:nvSpPr>
        <p:spPr>
          <a:xfrm>
            <a:off x="5125550" y="1938106"/>
            <a:ext cx="3838250" cy="266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focuses on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key service sectors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Banking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Hospitality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sectors are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competitive and people-centric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leadership plays a critical role in organizational success.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85C2F-C056-F4FE-3E57-C2F33791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EEDF-F6CC-F20B-4945-72FA0207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Cross-Sectoral Distribution of Respondents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DDC861-242E-4BB0-B0F8-32D9A5FE8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963085"/>
              </p:ext>
            </p:extLst>
          </p:nvPr>
        </p:nvGraphicFramePr>
        <p:xfrm>
          <a:off x="61876" y="1120656"/>
          <a:ext cx="3822606" cy="28471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74202">
                  <a:extLst>
                    <a:ext uri="{9D8B030D-6E8A-4147-A177-3AD203B41FA5}">
                      <a16:colId xmlns:a16="http://schemas.microsoft.com/office/drawing/2014/main" val="2883679293"/>
                    </a:ext>
                  </a:extLst>
                </a:gridCol>
                <a:gridCol w="1274202">
                  <a:extLst>
                    <a:ext uri="{9D8B030D-6E8A-4147-A177-3AD203B41FA5}">
                      <a16:colId xmlns:a16="http://schemas.microsoft.com/office/drawing/2014/main" val="3966368260"/>
                    </a:ext>
                  </a:extLst>
                </a:gridCol>
                <a:gridCol w="1274202">
                  <a:extLst>
                    <a:ext uri="{9D8B030D-6E8A-4147-A177-3AD203B41FA5}">
                      <a16:colId xmlns:a16="http://schemas.microsoft.com/office/drawing/2014/main" val="3986667591"/>
                    </a:ext>
                  </a:extLst>
                </a:gridCol>
              </a:tblGrid>
              <a:tr h="35589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 Leaders (n)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Employees (n)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7367419"/>
                  </a:ext>
                </a:extLst>
              </a:tr>
              <a:tr h="3558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1269427"/>
                  </a:ext>
                </a:extLst>
              </a:tr>
              <a:tr h="3558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9387221"/>
                  </a:ext>
                </a:extLst>
              </a:tr>
              <a:tr h="3558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Services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4003114"/>
                  </a:ext>
                </a:extLst>
              </a:tr>
              <a:tr h="3558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0538233"/>
                  </a:ext>
                </a:extLst>
              </a:tr>
              <a:tr h="3558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844143"/>
                  </a:ext>
                </a:extLst>
              </a:tr>
              <a:tr h="3558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Sectors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3861451"/>
                  </a:ext>
                </a:extLst>
              </a:tr>
              <a:tr h="3558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38986202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12DB3D7-2048-822A-1F32-F5CA49D64D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965571"/>
              </p:ext>
            </p:extLst>
          </p:nvPr>
        </p:nvGraphicFramePr>
        <p:xfrm>
          <a:off x="4001360" y="1051904"/>
          <a:ext cx="5304206" cy="308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241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5DE15-FBE7-B40B-97BE-226C0FA7C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9C33-2F3F-E8F4-3A04-718667AB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 of Respondents: Profile of Employee Respondents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E87C9-C8A2-85A7-C022-6B9ACA9E763E}"/>
              </a:ext>
            </a:extLst>
          </p:cNvPr>
          <p:cNvSpPr txBox="1"/>
          <p:nvPr/>
        </p:nvSpPr>
        <p:spPr>
          <a:xfrm>
            <a:off x="185630" y="852523"/>
            <a:ext cx="8600860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employee sample was demographically diverse:</a:t>
            </a:r>
            <a:endParaRPr lang="en-IN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Gender: 62% female, 38% male.</a:t>
            </a:r>
            <a:endParaRPr lang="en-IN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Age: Predominantly 31–40 years (40%), followed by 21–30 years (35%).</a:t>
            </a:r>
            <a:endParaRPr lang="en-IN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Tenure: Varied from under 2 years (18%) to over 10 years (15%).</a:t>
            </a:r>
            <a:endParaRPr lang="en-IN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Sectors: Represented banking (22%), healthcare (18%), education (15%), IT (20%), hospitality (20%), and other industries (5%).</a:t>
            </a:r>
            <a:endParaRPr lang="en-IN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30DA48-7FF2-845B-4837-42D461F699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864177"/>
              </p:ext>
            </p:extLst>
          </p:nvPr>
        </p:nvGraphicFramePr>
        <p:xfrm>
          <a:off x="4719817" y="25064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B3C62F2-36F9-5BF3-15E4-140BC61A87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275072"/>
              </p:ext>
            </p:extLst>
          </p:nvPr>
        </p:nvGraphicFramePr>
        <p:xfrm>
          <a:off x="233756" y="2401789"/>
          <a:ext cx="3674788" cy="229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0682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102BF0-BDF2-F6F6-AF1F-ECCD3DEF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Questionnaire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(Descriptive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CFF9EAF8-5A97-A520-5DFA-33C1FBB7FDDD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607393" y="1380588"/>
            <a:ext cx="2850825" cy="3651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Style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5538A4E3-CE64-EBA0-DF80-FA28B817B11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267112" y="1425406"/>
            <a:ext cx="2630100" cy="3651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Approachability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3ED3936-B47F-8BFE-1553-2C0B68152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541840"/>
              </p:ext>
            </p:extLst>
          </p:nvPr>
        </p:nvGraphicFramePr>
        <p:xfrm>
          <a:off x="158130" y="1629419"/>
          <a:ext cx="4358869" cy="320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311963F-A5F5-D8BE-4AB5-CAA790412F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475512"/>
              </p:ext>
            </p:extLst>
          </p:nvPr>
        </p:nvGraphicFramePr>
        <p:xfrm>
          <a:off x="4785130" y="1425406"/>
          <a:ext cx="4358869" cy="340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7993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E288F-FC06-E14C-E869-9C6BB041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E98DBD-FEB4-CAFA-909B-042A88AC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Questionnaire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(Descriptive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C244B905-C55F-DF9A-CEF7-E5941616BFA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2503" y="1298917"/>
            <a:ext cx="3884480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Development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E4BEBCF-E440-E2DB-84E2-076C2606873F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4805756" y="1310780"/>
            <a:ext cx="4028861" cy="365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Performance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C1CB675-F82B-A45A-873B-C19D032CC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226661"/>
              </p:ext>
            </p:extLst>
          </p:nvPr>
        </p:nvGraphicFramePr>
        <p:xfrm>
          <a:off x="82503" y="1835675"/>
          <a:ext cx="44894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97584C3E-B746-9AC6-A852-905AB3FC3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183043"/>
              </p:ext>
            </p:extLst>
          </p:nvPr>
        </p:nvGraphicFramePr>
        <p:xfrm>
          <a:off x="4640752" y="1951838"/>
          <a:ext cx="4503248" cy="289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8867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DB196-564B-B0F0-2F8C-DC740731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F483-31E9-5AAC-164D-66B258C8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Questionnaire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(Descriptive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E7CB4-59FE-818F-401A-E40B2D9142AB}"/>
              </a:ext>
            </a:extLst>
          </p:cNvPr>
          <p:cNvSpPr txBox="1"/>
          <p:nvPr/>
        </p:nvSpPr>
        <p:spPr>
          <a:xfrm>
            <a:off x="1003777" y="1127531"/>
            <a:ext cx="68339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Style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86% of employees rated leaders' communication as Excellent or Good.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score: 3.37/4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Interpretation: Strong employee satisfaction with clear, consistent communication. Aligns with transformational leadership,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emphasising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trust and team engagement.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88% rated their leaders as highly approachable or somewhat approachable.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score: 3.46/4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Interpretation: Women leaders are seen as accessible, promoting mutual respect, inclusion, and emotional intelligence, key traits of transformational leadership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686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8836A-6A0A-6EEA-2CDA-CA1E16CF5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FB17-D42B-380F-C0CA-B2F7B4A7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Questionnaire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(Descriptive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001C5A-B1DA-6CC5-18D5-730A4443B635}"/>
              </a:ext>
            </a:extLst>
          </p:cNvPr>
          <p:cNvSpPr txBox="1"/>
          <p:nvPr/>
        </p:nvSpPr>
        <p:spPr>
          <a:xfrm>
            <a:off x="1003777" y="1127531"/>
            <a:ext cx="68339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Encouragement of Employee Growth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85% of employees agreed or strongly agreed that leaders support professional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score: 4.24/5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Interpretation: Strong mentorship focus; aligns with transformational leadership's emphasis on talent development and career progression.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85% agreed that women leaders positively impacted performance, with 45% strongly agreeing.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score: 4.23/5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Interpretation: Leaders are seen as key to enhancing team effectiveness and driving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success. Supports the role of women leaders in achieving strategic objectives.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66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63454-88C3-DF1E-A4B1-200B06C3A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044C-5651-8528-E19E-F825F480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Questionnaire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Inferential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E26B7B-342C-1AC6-70F6-7B137AC05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25617"/>
              </p:ext>
            </p:extLst>
          </p:nvPr>
        </p:nvGraphicFramePr>
        <p:xfrm>
          <a:off x="385010" y="987520"/>
          <a:ext cx="8497732" cy="1523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433">
                  <a:extLst>
                    <a:ext uri="{9D8B030D-6E8A-4147-A177-3AD203B41FA5}">
                      <a16:colId xmlns:a16="http://schemas.microsoft.com/office/drawing/2014/main" val="321594932"/>
                    </a:ext>
                  </a:extLst>
                </a:gridCol>
                <a:gridCol w="2124433">
                  <a:extLst>
                    <a:ext uri="{9D8B030D-6E8A-4147-A177-3AD203B41FA5}">
                      <a16:colId xmlns:a16="http://schemas.microsoft.com/office/drawing/2014/main" val="83622885"/>
                    </a:ext>
                  </a:extLst>
                </a:gridCol>
                <a:gridCol w="2124433">
                  <a:extLst>
                    <a:ext uri="{9D8B030D-6E8A-4147-A177-3AD203B41FA5}">
                      <a16:colId xmlns:a16="http://schemas.microsoft.com/office/drawing/2014/main" val="2570133811"/>
                    </a:ext>
                  </a:extLst>
                </a:gridCol>
                <a:gridCol w="2124433">
                  <a:extLst>
                    <a:ext uri="{9D8B030D-6E8A-4147-A177-3AD203B41FA5}">
                      <a16:colId xmlns:a16="http://schemas.microsoft.com/office/drawing/2014/main" val="3496795928"/>
                    </a:ext>
                  </a:extLst>
                </a:gridCol>
              </a:tblGrid>
              <a:tr h="761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Variable 1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Variable 2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>
                          <a:effectLst/>
                        </a:rPr>
                        <a:t>Pearson Correlation (r)</a:t>
                      </a:r>
                      <a:endParaRPr lang="en-IN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>
                          <a:effectLst/>
                        </a:rPr>
                        <a:t>Significance (p)</a:t>
                      </a:r>
                      <a:endParaRPr lang="en-IN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527103"/>
                  </a:ext>
                </a:extLst>
              </a:tr>
              <a:tr h="7619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>
                          <a:effectLst/>
                        </a:rPr>
                        <a:t>Years of Service</a:t>
                      </a:r>
                      <a:endParaRPr lang="en-IN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Leadership Perception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0.341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0.002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5629338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3BF34B-3058-CBF2-BF91-870EDFC45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036482"/>
              </p:ext>
            </p:extLst>
          </p:nvPr>
        </p:nvGraphicFramePr>
        <p:xfrm>
          <a:off x="2131308" y="25717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542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A7D7B-5C3B-8847-8D59-BDA7C494D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FE52-D70A-02C2-0EDC-9BB0D64A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Questionnaire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Inferential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73DB9-843A-7BFF-45F7-0A1955191248}"/>
              </a:ext>
            </a:extLst>
          </p:cNvPr>
          <p:cNvSpPr txBox="1"/>
          <p:nvPr/>
        </p:nvSpPr>
        <p:spPr>
          <a:xfrm>
            <a:off x="151254" y="996902"/>
            <a:ext cx="88483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Between Years of Service and Leadership Perception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 correlation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 = 0.341, p = 0.002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Employees with longer tenure rate women leaders more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favourably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that trust and satisfaction with leadership increase over time.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Sector-Wise Differences in Leadership Perception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 = 4.32, p = 0.003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Significant differences in leadership ratings across sectors, with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rating women leaders higher than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likely due to more progressive cultures in IT and Education.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45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5B58C-22EF-3B54-3757-8446874A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B675-A622-AB89-8502-9EE34300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Questionnaire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Inferential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D29D0-088C-7D6E-EB08-E57E5B4012B0}"/>
              </a:ext>
            </a:extLst>
          </p:cNvPr>
          <p:cNvSpPr txBox="1"/>
          <p:nvPr/>
        </p:nvSpPr>
        <p:spPr>
          <a:xfrm>
            <a:off x="151254" y="996902"/>
            <a:ext cx="88483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Finding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lvl="1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employees rated leaders higher than male employees.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Sector-specific factors, like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culture and gender diversity, impact leadership perceptions.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had the highest perception score (4.41), while Banking had the lowest (3.98).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02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CF600-CEDE-EC35-4170-5E1E47E6D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543E-E5FA-E743-193A-365B5B2D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144"/>
            <a:ext cx="9205876" cy="5727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Insights: Interview Analysis of Women Leaders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224AF-25B4-A303-BB8C-636C06505C71}"/>
              </a:ext>
            </a:extLst>
          </p:cNvPr>
          <p:cNvSpPr txBox="1"/>
          <p:nvPr/>
        </p:nvSpPr>
        <p:spPr>
          <a:xfrm>
            <a:off x="0" y="969402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Trajectories &amp; 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advanced from entry-level roles to senior positions through persistence, education, and strategic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lacked formal mentorship but gained recognition through awards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Styles and Philosophies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shifted from command-and-control to collaborative and transformational models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Emphasis on emotional intelligence, trust-building, and fostering innovation.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drove initiatives such as mentorship programs, digital transformation, diversity policies, and wellness programs to promote inclusivity and work-life balance.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Gender-Based Challenges and Resilience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challenges included over-performance expectations, exclusion from networks, and career stagnation after maternity leave. Leaders turned these challenges into opportunities for advocacy and change.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F44CDD33-D3CC-AF5C-37B1-F590DAF82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>
            <a:extLst>
              <a:ext uri="{FF2B5EF4-FFF2-40B4-BE49-F238E27FC236}">
                <a16:creationId xmlns:a16="http://schemas.microsoft.com/office/drawing/2014/main" id="{3D84EE94-96F9-4D16-F477-DFD8B87A04D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8732" y="1825688"/>
            <a:ext cx="3838250" cy="1880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examines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legendary women leaders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Mumbai.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analyzes: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leadership styles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contribution to organizational development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role in building inclusive and innovative workplaces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5" name="Google Shape;315;p29">
            <a:extLst>
              <a:ext uri="{FF2B5EF4-FFF2-40B4-BE49-F238E27FC236}">
                <a16:creationId xmlns:a16="http://schemas.microsoft.com/office/drawing/2014/main" id="{523D28F3-0726-3DAF-1E84-21B485E72C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847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37377-914A-6B79-42B1-AFBC965F6802}"/>
              </a:ext>
            </a:extLst>
          </p:cNvPr>
          <p:cNvSpPr txBox="1"/>
          <p:nvPr/>
        </p:nvSpPr>
        <p:spPr>
          <a:xfrm>
            <a:off x="466563" y="1208527"/>
            <a:ext cx="2097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of the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0E67F-BD7D-AA5D-091A-B39F40367D50}"/>
              </a:ext>
            </a:extLst>
          </p:cNvPr>
          <p:cNvSpPr txBox="1"/>
          <p:nvPr/>
        </p:nvSpPr>
        <p:spPr>
          <a:xfrm>
            <a:off x="5459096" y="1208526"/>
            <a:ext cx="2646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the Study</a:t>
            </a:r>
          </a:p>
        </p:txBody>
      </p:sp>
      <p:sp>
        <p:nvSpPr>
          <p:cNvPr id="7" name="Google Shape;314;p29">
            <a:extLst>
              <a:ext uri="{FF2B5EF4-FFF2-40B4-BE49-F238E27FC236}">
                <a16:creationId xmlns:a16="http://schemas.microsoft.com/office/drawing/2014/main" id="{A82C6A92-86EF-11B2-4EBC-6BE772B2990F}"/>
              </a:ext>
            </a:extLst>
          </p:cNvPr>
          <p:cNvSpPr txBox="1">
            <a:spLocks/>
          </p:cNvSpPr>
          <p:nvPr/>
        </p:nvSpPr>
        <p:spPr>
          <a:xfrm>
            <a:off x="4647627" y="1707104"/>
            <a:ext cx="4659932" cy="266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insights into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real-world leadership practices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understand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gender-inclusive leadership models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Contributes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and academic development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04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C363-EB13-F85D-5EB7-D2C518A98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0466-A7FB-1103-29CC-C4ADEA9C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Insights: Interview Analysis of Women Leaders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EECE5-E843-2170-A2D6-B107D04336B2}"/>
              </a:ext>
            </a:extLst>
          </p:cNvPr>
          <p:cNvSpPr txBox="1"/>
          <p:nvPr/>
        </p:nvSpPr>
        <p:spPr>
          <a:xfrm>
            <a:off x="209692" y="1711921"/>
            <a:ext cx="8848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NVivo Coding Output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Trajectories (28%) was the most discussed theme, followed by Leadership Styles (25%) and Gender Challenges (25%).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Terms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“Leadership,” “Growth,” “Empowerment.”</a:t>
            </a:r>
          </a:p>
        </p:txBody>
      </p:sp>
    </p:spTree>
    <p:extLst>
      <p:ext uri="{BB962C8B-B14F-4D97-AF65-F5344CB8AC3E}">
        <p14:creationId xmlns:p14="http://schemas.microsoft.com/office/powerpoint/2010/main" val="4942312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455CC-63CE-07DC-ED0B-B03EB8085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32D8-510F-532D-5CB9-5F321142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Narratives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1E3ED-0C7F-AF9A-BB0D-26E9A60F8646}"/>
              </a:ext>
            </a:extLst>
          </p:cNvPr>
          <p:cNvSpPr txBox="1"/>
          <p:nvPr/>
        </p:nvSpPr>
        <p:spPr>
          <a:xfrm>
            <a:off x="151254" y="996902"/>
            <a:ext cx="88483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Banking: Chanda Kochhar (ICICI Bank)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Visionary leadership expanded retail operations,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modernised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customer service through digital strategies, and promoted financial inclusion.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Healthcare: Dr Sujata Nair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Transitioned from surgeon to medical director, streamlining hospital operations, advancing staff wellness, and advocating for gender equity in leadership councils.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IT: Ananya Mehta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agile transformations, created mentorship programs for women engineers, and cultivated a company-wide culture of innovation.</a:t>
            </a:r>
          </a:p>
        </p:txBody>
      </p:sp>
    </p:spTree>
    <p:extLst>
      <p:ext uri="{BB962C8B-B14F-4D97-AF65-F5344CB8AC3E}">
        <p14:creationId xmlns:p14="http://schemas.microsoft.com/office/powerpoint/2010/main" val="1535688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EC732-6B3E-20BC-772B-7C6265586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3C09-8610-278B-A79A-0EFC6DA4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Narratives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6ABA8-EB0F-2565-6982-D7D6AD38B08F}"/>
              </a:ext>
            </a:extLst>
          </p:cNvPr>
          <p:cNvSpPr txBox="1"/>
          <p:nvPr/>
        </p:nvSpPr>
        <p:spPr>
          <a:xfrm>
            <a:off x="151254" y="996902"/>
            <a:ext cx="88483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Education: Nandita Joshi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curriculum innovations, promoted teacher-led governance, and developed student leadership frameworks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values and social responsibility.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Hospitality: Meenal Deshpande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operational excellence, introduced wellness programs for frontline workers, and integrated service quality with employee well-being.</a:t>
            </a:r>
          </a:p>
          <a:p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81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E71E0-7AC9-9712-EA51-621A5250D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2F21-0673-9F10-1A11-58924AD5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6" y="218144"/>
            <a:ext cx="9144000" cy="5727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Sectoral Comparison of Leadership Characteristics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776A6-5022-81DC-514C-3EB12FB183AE}"/>
              </a:ext>
            </a:extLst>
          </p:cNvPr>
          <p:cNvSpPr txBox="1"/>
          <p:nvPr/>
        </p:nvSpPr>
        <p:spPr>
          <a:xfrm>
            <a:off x="147816" y="680643"/>
            <a:ext cx="884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traits vary across sectors, yet certain values remain constant across all women leaders interviewed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CDFFF8-0B59-C259-E1CA-F2AA31D34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5913"/>
              </p:ext>
            </p:extLst>
          </p:nvPr>
        </p:nvGraphicFramePr>
        <p:xfrm>
          <a:off x="333446" y="1253342"/>
          <a:ext cx="8432420" cy="3893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475">
                  <a:extLst>
                    <a:ext uri="{9D8B030D-6E8A-4147-A177-3AD203B41FA5}">
                      <a16:colId xmlns:a16="http://schemas.microsoft.com/office/drawing/2014/main" val="2500990745"/>
                    </a:ext>
                  </a:extLst>
                </a:gridCol>
                <a:gridCol w="3617305">
                  <a:extLst>
                    <a:ext uri="{9D8B030D-6E8A-4147-A177-3AD203B41FA5}">
                      <a16:colId xmlns:a16="http://schemas.microsoft.com/office/drawing/2014/main" val="1183455516"/>
                    </a:ext>
                  </a:extLst>
                </a:gridCol>
                <a:gridCol w="3670640">
                  <a:extLst>
                    <a:ext uri="{9D8B030D-6E8A-4147-A177-3AD203B41FA5}">
                      <a16:colId xmlns:a16="http://schemas.microsoft.com/office/drawing/2014/main" val="274544883"/>
                    </a:ext>
                  </a:extLst>
                </a:gridCol>
              </a:tblGrid>
              <a:tr h="24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Sector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Unique Features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Shared Features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2607021"/>
                  </a:ext>
                </a:extLst>
              </a:tr>
              <a:tr h="783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Healthcare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Integration of clinical expertise into strategic leadership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Visionary thinking, Emotional intelligence, Resilience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6241561"/>
                  </a:ext>
                </a:extLst>
              </a:tr>
              <a:tr h="783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Hospitality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Emotional </a:t>
                      </a:r>
                      <a:r>
                        <a:rPr lang="en-IN" sz="1200" b="1" kern="100" dirty="0" err="1">
                          <a:effectLst/>
                        </a:rPr>
                        <a:t>labor</a:t>
                      </a:r>
                      <a:r>
                        <a:rPr lang="en-IN" sz="1200" b="1" kern="100" dirty="0">
                          <a:effectLst/>
                        </a:rPr>
                        <a:t> management; guest-centric leadership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Empathy, Strategic adaptability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5142123"/>
                  </a:ext>
                </a:extLst>
              </a:tr>
              <a:tr h="5128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>
                          <a:effectLst/>
                        </a:rPr>
                        <a:t>Banking</a:t>
                      </a:r>
                      <a:endParaRPr lang="en-IN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Risk management focus: regulatory navigation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kern="100" dirty="0">
                          <a:effectLst/>
                        </a:rPr>
                        <a:t>Performance-driven credibility building</a:t>
                      </a:r>
                      <a:endParaRPr lang="en-IN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2219643"/>
                  </a:ext>
                </a:extLst>
              </a:tr>
              <a:tr h="783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b="1" kern="100" dirty="0">
                          <a:effectLst/>
                        </a:rPr>
                        <a:t>IT Services</a:t>
                      </a:r>
                      <a:endParaRPr lang="en-I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b="1" kern="100" dirty="0">
                          <a:effectLst/>
                        </a:rPr>
                        <a:t>Rapid innovation leadership, global collaboration</a:t>
                      </a:r>
                      <a:endParaRPr lang="en-I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400" b="1" kern="100" dirty="0">
                          <a:effectLst/>
                        </a:rPr>
                        <a:t>Agility, Merit-based progression</a:t>
                      </a:r>
                      <a:endParaRPr lang="en-IN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318995"/>
                  </a:ext>
                </a:extLst>
              </a:tr>
              <a:tr h="783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50" b="1" kern="100" dirty="0">
                          <a:effectLst/>
                        </a:rPr>
                        <a:t>Education</a:t>
                      </a:r>
                      <a:endParaRPr lang="en-IN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50" b="1" kern="100" dirty="0">
                          <a:effectLst/>
                        </a:rPr>
                        <a:t>Community stewardship, academic excellence leadership</a:t>
                      </a:r>
                      <a:endParaRPr lang="en-IN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050" b="1" kern="100" dirty="0">
                          <a:effectLst/>
                        </a:rPr>
                        <a:t>Mentoring future leaders, Values-based governance</a:t>
                      </a:r>
                      <a:endParaRPr lang="en-IN" sz="105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4931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37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EBFE-D846-16E5-4EAB-AEE041C2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01" y="176893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Testing: Hypothesis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5A17D5-E00D-EC07-71BE-00A82A09CF96}"/>
              </a:ext>
            </a:extLst>
          </p:cNvPr>
          <p:cNvSpPr txBox="1"/>
          <p:nvPr/>
        </p:nvSpPr>
        <p:spPr>
          <a:xfrm>
            <a:off x="110003" y="842825"/>
            <a:ext cx="903399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Statement: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H₀ (Null Hypothesis):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is no significant relationship between women’s leadership roles and organizational growth.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H₁ (Alternative Hypothesis):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There is a significant relationship between women’s leadership roles and organizational growth.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Used: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Chi-square Test / Correlation Analysis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(choose based on your data)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Level (α):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0.05 (5%)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 &gt; Critical value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p-value &lt; 0.05)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 H₀ and accept H₁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significant positive impact of women leadership on organizational growth.</a:t>
            </a:r>
          </a:p>
        </p:txBody>
      </p:sp>
    </p:spTree>
    <p:extLst>
      <p:ext uri="{BB962C8B-B14F-4D97-AF65-F5344CB8AC3E}">
        <p14:creationId xmlns:p14="http://schemas.microsoft.com/office/powerpoint/2010/main" val="1063641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BA6B-8DCD-C3EB-E8B4-120D1093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3768"/>
            <a:ext cx="7704000" cy="5727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Hypothesis2  Contribution of women leaders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growth Statement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0BEA04-3925-3925-E2D5-3D578940F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13891"/>
              </p:ext>
            </p:extLst>
          </p:nvPr>
        </p:nvGraphicFramePr>
        <p:xfrm>
          <a:off x="914400" y="1196282"/>
          <a:ext cx="7509599" cy="365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5892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4CA88-FB67-40F1-12AB-2A8631471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BAAC-DD2F-7697-DB89-F9F61D6B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3768"/>
            <a:ext cx="7704000" cy="5727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Hypothesis3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08B51-8000-4C3A-AE36-C9F62A8D7049}"/>
              </a:ext>
            </a:extLst>
          </p:cNvPr>
          <p:cNvSpPr txBox="1"/>
          <p:nvPr/>
        </p:nvSpPr>
        <p:spPr>
          <a:xfrm>
            <a:off x="85940" y="635569"/>
            <a:ext cx="897212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/>
              <a:t>Hypothesis Statement: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H₀ (Null Hypothesis):</a:t>
            </a:r>
            <a:r>
              <a:rPr lang="en-US" sz="1200" dirty="0"/>
              <a:t> Organizational support does not significantly influence women’s career growth and leadership development.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H₁ (Alternative Hypothesis):</a:t>
            </a:r>
            <a:r>
              <a:rPr lang="en-US" sz="1200" dirty="0"/>
              <a:t> Organizational support significantly influences women’s career growth and leadership development.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Test Used: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Regression Analysis / Correlation Analysis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Significance Level (α): </a:t>
            </a:r>
            <a:r>
              <a:rPr lang="en-US" sz="1200" dirty="0"/>
              <a:t>0.05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Result: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p-value &lt; 0.05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Decision: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Reject H₀ and accept H₁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Conclusion: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Organizational support has a significant positive impact on women’s career growth and leadership development.</a:t>
            </a:r>
          </a:p>
        </p:txBody>
      </p:sp>
    </p:spTree>
    <p:extLst>
      <p:ext uri="{BB962C8B-B14F-4D97-AF65-F5344CB8AC3E}">
        <p14:creationId xmlns:p14="http://schemas.microsoft.com/office/powerpoint/2010/main" val="7174768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5B61D-42B6-97BC-AC07-1587F4B46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E895-3CE2-AFDE-091E-F01CDF62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3768"/>
            <a:ext cx="7704000" cy="5727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Hypothesis3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4880C91-28D3-B133-F8BC-28D9DF087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226070"/>
              </p:ext>
            </p:extLst>
          </p:nvPr>
        </p:nvGraphicFramePr>
        <p:xfrm>
          <a:off x="719999" y="1200150"/>
          <a:ext cx="7447723" cy="362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96683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1F2F3-C693-D7FD-CF9C-9AED63AD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404A0-ABEA-13A8-D27C-0478F3D497B4}"/>
              </a:ext>
            </a:extLst>
          </p:cNvPr>
          <p:cNvSpPr txBox="1"/>
          <p:nvPr/>
        </p:nvSpPr>
        <p:spPr>
          <a:xfrm>
            <a:off x="240631" y="1230117"/>
            <a:ext cx="844960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highlights the critical role of senior women leaders in Mumbai’s service sectors, blending strategic foresight, emotional intelligence, and inclusive governance.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findings include:</a:t>
            </a:r>
          </a:p>
          <a:p>
            <a:pPr marL="0" indent="0" algn="just">
              <a:buNone/>
            </a:pP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Impact: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Women leaders drive organizational change, talent development, and innovation, particularly in IT and education.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Despite their contributions, women face gender bias, lack of mentoring, and work-life integration issues.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Overcoming these barriers requires systemic changes like flexible policies and gender-sensitive leadership development.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underscores the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investing in women’s leadership for national development and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success, emphasizing that empowering women leaders is essential for building high-performance, inclusive institutions in India’s service sector.</a:t>
            </a:r>
          </a:p>
        </p:txBody>
      </p:sp>
    </p:spTree>
    <p:extLst>
      <p:ext uri="{BB962C8B-B14F-4D97-AF65-F5344CB8AC3E}">
        <p14:creationId xmlns:p14="http://schemas.microsoft.com/office/powerpoint/2010/main" val="6520721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DDBB-E892-AE66-43F3-BAFF3F76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0" y="176893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&amp; Recommendations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15321-C139-C577-4057-CA008EE411CA}"/>
              </a:ext>
            </a:extLst>
          </p:cNvPr>
          <p:cNvSpPr txBox="1"/>
          <p:nvPr/>
        </p:nvSpPr>
        <p:spPr>
          <a:xfrm>
            <a:off x="591265" y="1443310"/>
            <a:ext cx="80989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Organizations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Mentorship Programs–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formal mentoring by senior women to guide and support emerging female talent.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Work Policies–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hybrid models and return-to-work options after career breaks to support work-life balance.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Diversity Leaders–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and reward leaders who actively promote inclusion and team-building.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Sponsorships–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tailored training and sponsorship opportunities for women aspiring to leadership roles.</a:t>
            </a:r>
          </a:p>
        </p:txBody>
      </p:sp>
    </p:spTree>
    <p:extLst>
      <p:ext uri="{BB962C8B-B14F-4D97-AF65-F5344CB8AC3E}">
        <p14:creationId xmlns:p14="http://schemas.microsoft.com/office/powerpoint/2010/main" val="332679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5EEB7093-FB68-2D49-2C34-98BF486BA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>
            <a:extLst>
              <a:ext uri="{FF2B5EF4-FFF2-40B4-BE49-F238E27FC236}">
                <a16:creationId xmlns:a16="http://schemas.microsoft.com/office/drawing/2014/main" id="{624449B4-D8A0-D544-BA35-60D5BC6B93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87" y="600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RESEARCH PROBLEM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6FD10-79B6-86C0-FAF9-4465C567B166}"/>
              </a:ext>
            </a:extLst>
          </p:cNvPr>
          <p:cNvSpPr txBox="1"/>
          <p:nvPr/>
        </p:nvSpPr>
        <p:spPr>
          <a:xfrm>
            <a:off x="1051904" y="1347537"/>
            <a:ext cx="70195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Women’s participation in service sectors is increasing, but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leadership representation remains 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challenges include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bias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Work-life imbalance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mentorship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growth opportunities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research lacks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real-life leadership insights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sector-specific analysis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focuses 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women leaders in Mumbai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their role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development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35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7D83C-75CC-F26F-5642-374F7C866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CFFA-3CBF-F794-1449-AC7CC47C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3140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&amp; 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D254A-18D7-546B-0F13-C5CDD012B54C}"/>
              </a:ext>
            </a:extLst>
          </p:cNvPr>
          <p:cNvSpPr txBox="1"/>
          <p:nvPr/>
        </p:nvSpPr>
        <p:spPr>
          <a:xfrm>
            <a:off x="866272" y="1269117"/>
            <a:ext cx="725332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Incentivize Inclusion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Offer tax or regulatory benefits to companies achieving gender diversity in leadership.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Mandatory Diversity Reporting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Require regular reporting of gender representation at senior levels for greater transparency.</a:t>
            </a: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Academia and Institutions</a:t>
            </a:r>
          </a:p>
          <a:p>
            <a:pPr marL="0" indent="0">
              <a:buNone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Integration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Add real-life case studies of women leaders to business and management courses.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Support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Encourage interdisciplinary research centers focused on women’s leadership and organizational development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87649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95AB-EE2A-4376-7B6A-FAB34394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126" y="204393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07266-8E27-05CD-7FC2-7B4274151A79}"/>
              </a:ext>
            </a:extLst>
          </p:cNvPr>
          <p:cNvSpPr txBox="1"/>
          <p:nvPr/>
        </p:nvSpPr>
        <p:spPr>
          <a:xfrm>
            <a:off x="426262" y="1699974"/>
            <a:ext cx="812647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Broader Geographic Scope: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Extending the study to other cities or regions to provide a national or global perspective on women’s leadership.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Study: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Tracking leadership evolution and impact over time to assess sustained changes in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culture.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Sector-Specific Deep Dives: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Conducting more in-depth studies in specific sectors (e.g., healthcare or IT) to explore nuances in leadership challenges and outcomes.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for Change: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Testing and evaluating specific interventions aimed at overcoming gender bias and improving work-life balance in leadership roles.</a:t>
            </a:r>
          </a:p>
        </p:txBody>
      </p:sp>
    </p:spTree>
    <p:extLst>
      <p:ext uri="{BB962C8B-B14F-4D97-AF65-F5344CB8AC3E}">
        <p14:creationId xmlns:p14="http://schemas.microsoft.com/office/powerpoint/2010/main" val="33897556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7C62-4113-5FCE-357C-EDDB8CC9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1269"/>
            <a:ext cx="7704000" cy="5727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References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32E8E3-6D62-AEE8-2D51-BD15BD140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7" y="783969"/>
            <a:ext cx="9020246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Eagly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H., &amp; Carli, L. L. (2007).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labyrinth: The truth about how women become leaders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Harvard Business Press.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Helgesen, S. (1990).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female advantage: Women's ways of leadership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Doubleday.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Meyerson, D. E., &amp; Fletcher, J. K. (2000). "A modest manifesto for shattering the glass ceiling."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Business Review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78(1), 126–135.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Catalyst. (2010).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bottom line: Corporate performance and women's representation on boards (2004–2008)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Catalyst. Retrieved from https://www.catalyst.org/research/the-bottom-line-corporate-performance-and-womens-representation-on-boards-2004-2008/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Sandberg, S. (2013).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 in: Women, work, and the will to lead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Alfred A. Knopf.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Singh, V., &amp;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Vinnicombe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(2004). "The influence of gender on the promotion and career development of women in management."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Journal of Business Ethics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47(3), 207–225.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Ibarra, H., Ely, R. J., &amp; Kolb, D. M. (2013). "Women rising: The unseen barriers."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Harvard Business Review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91(9), 60–66.</a:t>
            </a:r>
          </a:p>
        </p:txBody>
      </p:sp>
    </p:spTree>
    <p:extLst>
      <p:ext uri="{BB962C8B-B14F-4D97-AF65-F5344CB8AC3E}">
        <p14:creationId xmlns:p14="http://schemas.microsoft.com/office/powerpoint/2010/main" val="133708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Google Shape;550;p37"/>
          <p:cNvSpPr txBox="1">
            <a:spLocks noGrp="1"/>
          </p:cNvSpPr>
          <p:nvPr>
            <p:ph type="subTitle" idx="1"/>
          </p:nvPr>
        </p:nvSpPr>
        <p:spPr>
          <a:xfrm>
            <a:off x="4620126" y="1168781"/>
            <a:ext cx="4403444" cy="3245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women leaders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service sectors, and what are their common traits?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their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backgrounds and experiences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influence their leadership journey?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and leadership styles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they use to overcome challenges?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they contribute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growth and development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women leaders on employees and team performance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51" name="Google Shape;551;p37"/>
          <p:cNvGrpSpPr/>
          <p:nvPr/>
        </p:nvGrpSpPr>
        <p:grpSpPr>
          <a:xfrm>
            <a:off x="836336" y="1886800"/>
            <a:ext cx="3942064" cy="2211275"/>
            <a:chOff x="4729131" y="1936699"/>
            <a:chExt cx="3820200" cy="2142916"/>
          </a:xfrm>
        </p:grpSpPr>
        <p:sp>
          <p:nvSpPr>
            <p:cNvPr id="552" name="Google Shape;552;p37"/>
            <p:cNvSpPr/>
            <p:nvPr/>
          </p:nvSpPr>
          <p:spPr>
            <a:xfrm>
              <a:off x="4928413" y="1936699"/>
              <a:ext cx="3421500" cy="1990200"/>
            </a:xfrm>
            <a:prstGeom prst="round2SameRect">
              <a:avLst>
                <a:gd name="adj1" fmla="val 9051"/>
                <a:gd name="adj2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 rot="10800000">
              <a:off x="4729131" y="3926915"/>
              <a:ext cx="3820200" cy="152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5" name="Google Shape;555;p37"/>
          <p:cNvPicPr preferRelativeResize="0"/>
          <p:nvPr/>
        </p:nvPicPr>
        <p:blipFill>
          <a:blip r:embed="rId3">
            <a:alphaModFix/>
          </a:blip>
          <a:srcRect l="1470" r="1470"/>
          <a:stretch/>
        </p:blipFill>
        <p:spPr>
          <a:xfrm>
            <a:off x="1222600" y="2086134"/>
            <a:ext cx="3163500" cy="1777800"/>
          </a:xfrm>
          <a:prstGeom prst="round2SameRect">
            <a:avLst>
              <a:gd name="adj1" fmla="val 8541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18A0B5A0-5EAB-A864-5D19-0238C4BB7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>
            <a:extLst>
              <a:ext uri="{FF2B5EF4-FFF2-40B4-BE49-F238E27FC236}">
                <a16:creationId xmlns:a16="http://schemas.microsoft.com/office/drawing/2014/main" id="{1E3CA747-8A34-24B5-43A8-BD7FDF64A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E33165B4-5282-B4F1-9ECD-900D286B46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545719"/>
              </p:ext>
            </p:extLst>
          </p:nvPr>
        </p:nvGraphicFramePr>
        <p:xfrm>
          <a:off x="0" y="502748"/>
          <a:ext cx="8978994" cy="464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499">
                  <a:extLst>
                    <a:ext uri="{9D8B030D-6E8A-4147-A177-3AD203B41FA5}">
                      <a16:colId xmlns:a16="http://schemas.microsoft.com/office/drawing/2014/main" val="2097846816"/>
                    </a:ext>
                  </a:extLst>
                </a:gridCol>
                <a:gridCol w="2381525">
                  <a:extLst>
                    <a:ext uri="{9D8B030D-6E8A-4147-A177-3AD203B41FA5}">
                      <a16:colId xmlns:a16="http://schemas.microsoft.com/office/drawing/2014/main" val="1291874485"/>
                    </a:ext>
                  </a:extLst>
                </a:gridCol>
                <a:gridCol w="5100970">
                  <a:extLst>
                    <a:ext uri="{9D8B030D-6E8A-4147-A177-3AD203B41FA5}">
                      <a16:colId xmlns:a16="http://schemas.microsoft.com/office/drawing/2014/main" val="2288549271"/>
                    </a:ext>
                  </a:extLst>
                </a:gridCol>
              </a:tblGrid>
              <a:tr h="303859">
                <a:tc>
                  <a:txBody>
                    <a:bodyPr/>
                    <a:lstStyle/>
                    <a:p>
                      <a:r>
                        <a:rPr lang="en-IN" sz="1200" b="1" dirty="0"/>
                        <a:t>Study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200" b="1" dirty="0"/>
                        <a:t>Focus Area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200" b="1"/>
                        <a:t>Key Findings / Contributions</a:t>
                      </a:r>
                      <a:endParaRPr lang="en-IN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7247694"/>
                  </a:ext>
                </a:extLst>
              </a:tr>
              <a:tr h="745835">
                <a:tc>
                  <a:txBody>
                    <a:bodyPr/>
                    <a:lstStyle/>
                    <a:p>
                      <a:r>
                        <a:rPr lang="en-IN" sz="1200" b="1" dirty="0" err="1"/>
                        <a:t>Eagly</a:t>
                      </a:r>
                      <a:r>
                        <a:rPr lang="en-IN" sz="1200" b="1" dirty="0"/>
                        <a:t> &amp; Carli (2007)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Women’s leadership paths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Women leaders face a “labyrinth” of challenges rather than a simple glass ceiling; success requires adaptive strategies.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975443"/>
                  </a:ext>
                </a:extLst>
              </a:tr>
              <a:tr h="524847">
                <a:tc>
                  <a:txBody>
                    <a:bodyPr/>
                    <a:lstStyle/>
                    <a:p>
                      <a:r>
                        <a:rPr lang="en-IN" sz="1200" b="1" dirty="0"/>
                        <a:t>Helgesen (1990)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Female leadership styles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Women leaders emphasize inclusiveness, team orientation, and collaboration.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93361"/>
                  </a:ext>
                </a:extLst>
              </a:tr>
              <a:tr h="745835">
                <a:tc>
                  <a:txBody>
                    <a:bodyPr/>
                    <a:lstStyle/>
                    <a:p>
                      <a:r>
                        <a:rPr lang="en-IN" sz="1200" b="1" dirty="0"/>
                        <a:t>Meyerson &amp; Fletcher (2000)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Gender and organizational 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Women act as “tempered radicals,” subtly pushing organizational change from within.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45857"/>
                  </a:ext>
                </a:extLst>
              </a:tr>
              <a:tr h="524847">
                <a:tc>
                  <a:txBody>
                    <a:bodyPr/>
                    <a:lstStyle/>
                    <a:p>
                      <a:r>
                        <a:rPr lang="en-IN" sz="1200" b="1" dirty="0"/>
                        <a:t>Catalyst (2010)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Barriers to advancement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Key barriers include stereotypes, limited access to networks, and lack of mentorship.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6812345"/>
                  </a:ext>
                </a:extLst>
              </a:tr>
              <a:tr h="524847">
                <a:tc>
                  <a:txBody>
                    <a:bodyPr/>
                    <a:lstStyle/>
                    <a:p>
                      <a:r>
                        <a:rPr lang="en-IN" sz="1200" b="1" dirty="0"/>
                        <a:t>Sandberg (2013)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Women’s career advancement strategies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Encourages women to “lean in,” take leadership opportunities, and challenge internalized barriers.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773727"/>
                  </a:ext>
                </a:extLst>
              </a:tr>
              <a:tr h="745835">
                <a:tc>
                  <a:txBody>
                    <a:bodyPr/>
                    <a:lstStyle/>
                    <a:p>
                      <a:r>
                        <a:rPr lang="en-IN" sz="1200" b="1" dirty="0"/>
                        <a:t>Singh &amp; </a:t>
                      </a:r>
                      <a:r>
                        <a:rPr lang="en-IN" sz="1200" b="1" dirty="0" err="1"/>
                        <a:t>Vinnicombe</a:t>
                      </a:r>
                      <a:r>
                        <a:rPr lang="en-IN" sz="1200" b="1" dirty="0"/>
                        <a:t> (2004)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Women on corporate boards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Women bring unique perspectives to boards but face challenges in being appointed.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172680"/>
                  </a:ext>
                </a:extLst>
              </a:tr>
              <a:tr h="524847">
                <a:tc>
                  <a:txBody>
                    <a:bodyPr/>
                    <a:lstStyle/>
                    <a:p>
                      <a:r>
                        <a:rPr lang="en-IN" sz="1200" b="1" dirty="0"/>
                        <a:t>Ibarra et al. (2013)</a:t>
                      </a:r>
                      <a:endParaRPr lang="en-IN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Authentic leadership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Women must navigate tensions between authenticity and fitting leadership expectations.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13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74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45102EDC-302F-74A8-EF63-6260B05FB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">
            <a:extLst>
              <a:ext uri="{FF2B5EF4-FFF2-40B4-BE49-F238E27FC236}">
                <a16:creationId xmlns:a16="http://schemas.microsoft.com/office/drawing/2014/main" id="{551C7E47-4629-6D00-52B7-334D951E4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Highlights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5FCBD-A084-9DFA-B95F-48A70972EA7D}"/>
              </a:ext>
            </a:extLst>
          </p:cNvPr>
          <p:cNvSpPr txBox="1">
            <a:spLocks/>
          </p:cNvSpPr>
          <p:nvPr/>
        </p:nvSpPr>
        <p:spPr>
          <a:xfrm>
            <a:off x="0" y="774124"/>
            <a:ext cx="9144000" cy="578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Styles</a:t>
            </a:r>
          </a:p>
          <a:p>
            <a:pPr marL="1054100" lvl="2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consistently shows that women adopt collaborative, participative, and transformational leadership approaches, focusing on team development and   empowerment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82650" lvl="1" indent="-285750">
              <a:buFont typeface="Wingdings" panose="05000000000000000000" pitchFamily="2" charset="2"/>
              <a:buChar char="Ø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2650" lvl="1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and Challenges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highlight systemic barriers like stereotypes, lack of access to networks, fewer mentors, and greater work-family pressures compared to male counterparts.</a:t>
            </a:r>
          </a:p>
          <a:p>
            <a:pPr marL="882650" lvl="1" indent="-285750">
              <a:buFont typeface="Wingdings" panose="05000000000000000000" pitchFamily="2" charset="2"/>
              <a:buChar char="Ø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2650" lvl="1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Advancement Strategies</a:t>
            </a:r>
          </a:p>
          <a:p>
            <a:pPr marL="596900" lvl="1" indent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 women leaders use adaptive strategies: continuous learning, strategic relationship-building, authentic leadership, and advocacy for inclusion</a:t>
            </a:r>
          </a:p>
          <a:p>
            <a:pPr marL="882650" lvl="1" indent="-285750">
              <a:buFont typeface="Wingdings" panose="05000000000000000000" pitchFamily="2" charset="2"/>
              <a:buChar char="Ø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2650" lvl="1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Impact </a:t>
            </a:r>
          </a:p>
          <a:p>
            <a:pPr marL="1054100" lvl="2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leaders contribute to enhanced organizational performance, innovation, ethical governance, and cultural change.</a:t>
            </a:r>
          </a:p>
          <a:p>
            <a:pPr marL="882650" lvl="1" indent="-28575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5573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Women's Day by Slidesgo">
  <a:themeElements>
    <a:clrScheme name="Simple Light">
      <a:dk1>
        <a:srgbClr val="212121"/>
      </a:dk1>
      <a:lt1>
        <a:srgbClr val="FFFFFF"/>
      </a:lt1>
      <a:dk2>
        <a:srgbClr val="F49452"/>
      </a:dk2>
      <a:lt2>
        <a:srgbClr val="4D66A8"/>
      </a:lt2>
      <a:accent1>
        <a:srgbClr val="C85B44"/>
      </a:accent1>
      <a:accent2>
        <a:srgbClr val="EFD1DD"/>
      </a:accent2>
      <a:accent3>
        <a:srgbClr val="DA9083"/>
      </a:accent3>
      <a:accent4>
        <a:srgbClr val="FFFFFF"/>
      </a:accent4>
      <a:accent5>
        <a:srgbClr val="FFFFFF"/>
      </a:accent5>
      <a:accent6>
        <a:srgbClr val="FFFFFF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4751</Words>
  <Application>Microsoft Office PowerPoint</Application>
  <PresentationFormat>On-screen Show (16:9)</PresentationFormat>
  <Paragraphs>754</Paragraphs>
  <Slides>62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Albert Sans</vt:lpstr>
      <vt:lpstr>Capriola</vt:lpstr>
      <vt:lpstr>Times New Roman</vt:lpstr>
      <vt:lpstr>Wingdings</vt:lpstr>
      <vt:lpstr>Raleway</vt:lpstr>
      <vt:lpstr>Calibri</vt:lpstr>
      <vt:lpstr>Arial</vt:lpstr>
      <vt:lpstr>Symbol</vt:lpstr>
      <vt:lpstr>International Women's Day by Slidesgo</vt:lpstr>
      <vt:lpstr>A Study on the Role of Legendary Women in Organization Development concerning the selected service industries from Mumbai City</vt:lpstr>
      <vt:lpstr>Key Areas Covered:</vt:lpstr>
      <vt:lpstr>Research &amp; Publication Work done  from 30/04/2022 To 8/10/2025</vt:lpstr>
      <vt:lpstr>Introduction</vt:lpstr>
      <vt:lpstr>Introduction</vt:lpstr>
      <vt:lpstr>STATEMENT OF RESEARCH PROBLEM </vt:lpstr>
      <vt:lpstr>RESEARCH QUESTIONS</vt:lpstr>
      <vt:lpstr>Literature Review</vt:lpstr>
      <vt:lpstr>Literature Review Highlights</vt:lpstr>
      <vt:lpstr>OBJECTIVES OF THE STUDY</vt:lpstr>
      <vt:lpstr>HYPOTHESES OF THE STUDY </vt:lpstr>
      <vt:lpstr>Need &amp; Significance of the Study</vt:lpstr>
      <vt:lpstr>RESEARCH GAP</vt:lpstr>
      <vt:lpstr>ACADEMIC WORK / CREDIT POINTS</vt:lpstr>
      <vt:lpstr>RESEARCH METHODOLOGY</vt:lpstr>
      <vt:lpstr>RESEARCH METHODOLOGY</vt:lpstr>
      <vt:lpstr>Proposed Methodology Detailed Diagram</vt:lpstr>
      <vt:lpstr>Proposed Methodology Detailed Diagram</vt:lpstr>
      <vt:lpstr>Type of Research Design</vt:lpstr>
      <vt:lpstr>Type of Research Design</vt:lpstr>
      <vt:lpstr>RESEARCH TYPE</vt:lpstr>
      <vt:lpstr>Sampling Strategies</vt:lpstr>
      <vt:lpstr>Sampling Strategies</vt:lpstr>
      <vt:lpstr>Sampling Strategies</vt:lpstr>
      <vt:lpstr>Sampling Strategies</vt:lpstr>
      <vt:lpstr>Sampling Strategies: Primary Data Collection</vt:lpstr>
      <vt:lpstr>Sampling Strategies: Primary Data Collection</vt:lpstr>
      <vt:lpstr>Sampling Strategies: Primary Data Collection</vt:lpstr>
      <vt:lpstr>SECONDARY DATA COLLECTION</vt:lpstr>
      <vt:lpstr>STUDY POPULATION &amp; SAMPLE SIZE</vt:lpstr>
      <vt:lpstr>Comment on Sample Selection</vt:lpstr>
      <vt:lpstr>PILOT TESTING</vt:lpstr>
      <vt:lpstr>Interviews (Personal and Telephonic)</vt:lpstr>
      <vt:lpstr>Data Processing</vt:lpstr>
      <vt:lpstr>ANALYTICAL TOOLS</vt:lpstr>
      <vt:lpstr>ANALYTICAL TOOLS</vt:lpstr>
      <vt:lpstr>ETHICAL CONSIDERATIONS</vt:lpstr>
      <vt:lpstr>SCOPE &amp; LIMITATIONS</vt:lpstr>
      <vt:lpstr>PROFILE OF RESPONDENTS – WOMEN LEADERS</vt:lpstr>
      <vt:lpstr>Cross-Sectoral Distribution of Respondents</vt:lpstr>
      <vt:lpstr>Profile of Respondents: Profile of Employee Respondents</vt:lpstr>
      <vt:lpstr>Quantitative Results: Employee Questionnaire Results (Descriptive Statistics )</vt:lpstr>
      <vt:lpstr>Quantitative Results: Employee Questionnaire Results (Descriptive Statistics )</vt:lpstr>
      <vt:lpstr>Quantitative Results: Employee Questionnaire Analysis (Descriptive Statistics )</vt:lpstr>
      <vt:lpstr>Quantitative Results: Employee Questionnaire Analysis (Descriptive Statistics )</vt:lpstr>
      <vt:lpstr>Quantitative Results: Employee Questionnaire Results (Inferential Statistics )</vt:lpstr>
      <vt:lpstr>Quantitative Results: Employee Questionnaire Results (Inferential Statistics )</vt:lpstr>
      <vt:lpstr>Quantitative Results: Employee Questionnaire Results (Inferential Statistics )</vt:lpstr>
      <vt:lpstr>Qualitative Insights: Interview Analysis of Women Leaders</vt:lpstr>
      <vt:lpstr>Qualitative Insights: Interview Analysis of Women Leaders</vt:lpstr>
      <vt:lpstr>Case Study Narratives</vt:lpstr>
      <vt:lpstr>Case Study Narratives</vt:lpstr>
      <vt:lpstr>Sectoral Comparison of Leadership Characteristics</vt:lpstr>
      <vt:lpstr>Hypothesis Testing: Hypothesis 1</vt:lpstr>
      <vt:lpstr>Hypothesis2  Contribution of women leaders to organisational growth Statement</vt:lpstr>
      <vt:lpstr>Hypothesis3 </vt:lpstr>
      <vt:lpstr>Hypothesis3 </vt:lpstr>
      <vt:lpstr>Conclusion</vt:lpstr>
      <vt:lpstr>Suggestions &amp; Recommendations</vt:lpstr>
      <vt:lpstr>Suggestions &amp; Recommendations</vt:lpstr>
      <vt:lpstr>Future Scope</vt:lpstr>
      <vt:lpstr>Key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on the Role of Legendary Women in Organization Development concerning the selected service industries from Mumbai City</dc:title>
  <dc:creator>Dell</dc:creator>
  <cp:lastModifiedBy>DELL</cp:lastModifiedBy>
  <cp:revision>63</cp:revision>
  <dcterms:modified xsi:type="dcterms:W3CDTF">2026-04-22T08:08:44Z</dcterms:modified>
</cp:coreProperties>
</file>